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83" r:id="rId5"/>
    <p:sldId id="315" r:id="rId6"/>
    <p:sldId id="277" r:id="rId7"/>
    <p:sldId id="304" r:id="rId8"/>
    <p:sldId id="276" r:id="rId9"/>
    <p:sldId id="295" r:id="rId10"/>
    <p:sldId id="311" r:id="rId11"/>
    <p:sldId id="293" r:id="rId12"/>
    <p:sldId id="313" r:id="rId13"/>
    <p:sldId id="296" r:id="rId14"/>
    <p:sldId id="299" r:id="rId15"/>
    <p:sldId id="297" r:id="rId16"/>
    <p:sldId id="312" r:id="rId17"/>
    <p:sldId id="300" r:id="rId18"/>
    <p:sldId id="298" r:id="rId19"/>
    <p:sldId id="306" r:id="rId20"/>
    <p:sldId id="307" r:id="rId21"/>
    <p:sldId id="308" r:id="rId22"/>
    <p:sldId id="309" r:id="rId23"/>
    <p:sldId id="310" r:id="rId24"/>
    <p:sldId id="305" r:id="rId25"/>
    <p:sldId id="284" r:id="rId26"/>
    <p:sldId id="285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68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316F98"/>
    <a:srgbClr val="88939A"/>
    <a:srgbClr val="245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11C44-0817-4D5B-9EFD-CF91531D775E}" v="4348" dt="2020-06-10T15:30:10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86251" autoAdjust="0"/>
  </p:normalViewPr>
  <p:slideViewPr>
    <p:cSldViewPr snapToGrid="0" snapToObjects="1" showGuides="1">
      <p:cViewPr varScale="1">
        <p:scale>
          <a:sx n="70" d="100"/>
          <a:sy n="70" d="100"/>
        </p:scale>
        <p:origin x="1939" y="43"/>
      </p:cViewPr>
      <p:guideLst>
        <p:guide pos="3840"/>
        <p:guide pos="4368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Chamorro" userId="f1c9ba24180a7618" providerId="LiveId" clId="{27411C44-0817-4D5B-9EFD-CF91531D775E}"/>
    <pc:docChg chg="undo custSel addSld delSld modSld sldOrd">
      <pc:chgData name="Andrea Chamorro" userId="f1c9ba24180a7618" providerId="LiveId" clId="{27411C44-0817-4D5B-9EFD-CF91531D775E}" dt="2020-06-10T15:30:10.749" v="2096" actId="20577"/>
      <pc:docMkLst>
        <pc:docMk/>
      </pc:docMkLst>
      <pc:sldChg chg="modSp modNotesTx">
        <pc:chgData name="Andrea Chamorro" userId="f1c9ba24180a7618" providerId="LiveId" clId="{27411C44-0817-4D5B-9EFD-CF91531D775E}" dt="2020-06-10T13:46:20.620" v="2012" actId="20577"/>
        <pc:sldMkLst>
          <pc:docMk/>
          <pc:sldMk cId="4063519646" sldId="276"/>
        </pc:sldMkLst>
        <pc:spChg chg="mod">
          <ac:chgData name="Andrea Chamorro" userId="f1c9ba24180a7618" providerId="LiveId" clId="{27411C44-0817-4D5B-9EFD-CF91531D775E}" dt="2020-06-10T13:46:20.620" v="2012" actId="20577"/>
          <ac:spMkLst>
            <pc:docMk/>
            <pc:sldMk cId="4063519646" sldId="276"/>
            <ac:spMk id="2" creationId="{376E0193-85A5-4002-8601-F5BA56B27C96}"/>
          </ac:spMkLst>
        </pc:spChg>
      </pc:sldChg>
      <pc:sldChg chg="addSp delSp modSp delAnim">
        <pc:chgData name="Andrea Chamorro" userId="f1c9ba24180a7618" providerId="LiveId" clId="{27411C44-0817-4D5B-9EFD-CF91531D775E}" dt="2020-06-10T15:27:58.176" v="2083" actId="14100"/>
        <pc:sldMkLst>
          <pc:docMk/>
          <pc:sldMk cId="469066283" sldId="277"/>
        </pc:sldMkLst>
        <pc:spChg chg="del">
          <ac:chgData name="Andrea Chamorro" userId="f1c9ba24180a7618" providerId="LiveId" clId="{27411C44-0817-4D5B-9EFD-CF91531D775E}" dt="2020-06-10T15:22:23.163" v="2062" actId="478"/>
          <ac:spMkLst>
            <pc:docMk/>
            <pc:sldMk cId="469066283" sldId="277"/>
            <ac:spMk id="8" creationId="{63FB3E48-7038-4DF3-BB6C-45481839C678}"/>
          </ac:spMkLst>
        </pc:spChg>
        <pc:spChg chg="del">
          <ac:chgData name="Andrea Chamorro" userId="f1c9ba24180a7618" providerId="LiveId" clId="{27411C44-0817-4D5B-9EFD-CF91531D775E}" dt="2020-06-10T15:22:23.163" v="2062" actId="478"/>
          <ac:spMkLst>
            <pc:docMk/>
            <pc:sldMk cId="469066283" sldId="277"/>
            <ac:spMk id="9" creationId="{5EB6E92F-4CE6-46DD-AEC0-FFC703303201}"/>
          </ac:spMkLst>
        </pc:spChg>
        <pc:spChg chg="del">
          <ac:chgData name="Andrea Chamorro" userId="f1c9ba24180a7618" providerId="LiveId" clId="{27411C44-0817-4D5B-9EFD-CF91531D775E}" dt="2020-06-10T15:22:23.163" v="2062" actId="478"/>
          <ac:spMkLst>
            <pc:docMk/>
            <pc:sldMk cId="469066283" sldId="277"/>
            <ac:spMk id="19" creationId="{F1C6192D-0D3F-4EE0-9BF6-270FB27B7737}"/>
          </ac:spMkLst>
        </pc:spChg>
        <pc:spChg chg="del mod">
          <ac:chgData name="Andrea Chamorro" userId="f1c9ba24180a7618" providerId="LiveId" clId="{27411C44-0817-4D5B-9EFD-CF91531D775E}" dt="2020-06-10T15:22:23.163" v="2062" actId="478"/>
          <ac:spMkLst>
            <pc:docMk/>
            <pc:sldMk cId="469066283" sldId="277"/>
            <ac:spMk id="21" creationId="{B871C812-0B9E-4324-8DA3-03B3CB6E147F}"/>
          </ac:spMkLst>
        </pc:spChg>
        <pc:grpChg chg="del mod">
          <ac:chgData name="Andrea Chamorro" userId="f1c9ba24180a7618" providerId="LiveId" clId="{27411C44-0817-4D5B-9EFD-CF91531D775E}" dt="2020-06-10T15:22:37.129" v="2067" actId="478"/>
          <ac:grpSpMkLst>
            <pc:docMk/>
            <pc:sldMk cId="469066283" sldId="277"/>
            <ac:grpSpMk id="23" creationId="{3F2F7E64-41B9-4879-B152-79A24D2D008F}"/>
          </ac:grpSpMkLst>
        </pc:grpChg>
        <pc:grpChg chg="del">
          <ac:chgData name="Andrea Chamorro" userId="f1c9ba24180a7618" providerId="LiveId" clId="{27411C44-0817-4D5B-9EFD-CF91531D775E}" dt="2020-06-10T15:22:37.129" v="2067" actId="478"/>
          <ac:grpSpMkLst>
            <pc:docMk/>
            <pc:sldMk cId="469066283" sldId="277"/>
            <ac:grpSpMk id="25" creationId="{4B21DBBB-021C-42B3-B1FE-427EC6487783}"/>
          </ac:grpSpMkLst>
        </pc:grpChg>
        <pc:grpChg chg="del">
          <ac:chgData name="Andrea Chamorro" userId="f1c9ba24180a7618" providerId="LiveId" clId="{27411C44-0817-4D5B-9EFD-CF91531D775E}" dt="2020-06-10T15:22:37.129" v="2067" actId="478"/>
          <ac:grpSpMkLst>
            <pc:docMk/>
            <pc:sldMk cId="469066283" sldId="277"/>
            <ac:grpSpMk id="27" creationId="{A2FC5BA3-E4CD-4B7D-BEC9-76D870EAF200}"/>
          </ac:grpSpMkLst>
        </pc:grpChg>
        <pc:picChg chg="add del mod">
          <ac:chgData name="Andrea Chamorro" userId="f1c9ba24180a7618" providerId="LiveId" clId="{27411C44-0817-4D5B-9EFD-CF91531D775E}" dt="2020-06-10T15:27:47.038" v="2077" actId="478"/>
          <ac:picMkLst>
            <pc:docMk/>
            <pc:sldMk cId="469066283" sldId="277"/>
            <ac:picMk id="3" creationId="{CC6CF67E-FA0A-4AFD-86F9-7DEA1BA829E9}"/>
          </ac:picMkLst>
        </pc:picChg>
        <pc:picChg chg="add mod">
          <ac:chgData name="Andrea Chamorro" userId="f1c9ba24180a7618" providerId="LiveId" clId="{27411C44-0817-4D5B-9EFD-CF91531D775E}" dt="2020-06-10T15:27:58.176" v="2083" actId="14100"/>
          <ac:picMkLst>
            <pc:docMk/>
            <pc:sldMk cId="469066283" sldId="277"/>
            <ac:picMk id="5" creationId="{2020737D-DB5E-44F9-A091-DFF615F57436}"/>
          </ac:picMkLst>
        </pc:picChg>
        <pc:picChg chg="mod">
          <ac:chgData name="Andrea Chamorro" userId="f1c9ba24180a7618" providerId="LiveId" clId="{27411C44-0817-4D5B-9EFD-CF91531D775E}" dt="2020-06-10T15:27:55.346" v="2082" actId="1076"/>
          <ac:picMkLst>
            <pc:docMk/>
            <pc:sldMk cId="469066283" sldId="277"/>
            <ac:picMk id="6" creationId="{325A19EF-55A9-42EF-8E3F-A97BDB11EB1F}"/>
          </ac:picMkLst>
        </pc:picChg>
      </pc:sldChg>
      <pc:sldChg chg="modSp">
        <pc:chgData name="Andrea Chamorro" userId="f1c9ba24180a7618" providerId="LiveId" clId="{27411C44-0817-4D5B-9EFD-CF91531D775E}" dt="2020-06-08T17:06:02.776" v="1020" actId="20577"/>
        <pc:sldMkLst>
          <pc:docMk/>
          <pc:sldMk cId="4172863207" sldId="283"/>
        </pc:sldMkLst>
        <pc:spChg chg="mod">
          <ac:chgData name="Andrea Chamorro" userId="f1c9ba24180a7618" providerId="LiveId" clId="{27411C44-0817-4D5B-9EFD-CF91531D775E}" dt="2020-06-08T17:06:02.776" v="1020" actId="20577"/>
          <ac:spMkLst>
            <pc:docMk/>
            <pc:sldMk cId="4172863207" sldId="283"/>
            <ac:spMk id="14" creationId="{726DB27F-E177-49AD-82A4-B538F450FD76}"/>
          </ac:spMkLst>
        </pc:spChg>
      </pc:sldChg>
      <pc:sldChg chg="modSp">
        <pc:chgData name="Andrea Chamorro" userId="f1c9ba24180a7618" providerId="LiveId" clId="{27411C44-0817-4D5B-9EFD-CF91531D775E}" dt="2020-06-10T13:46:47.345" v="2013" actId="20577"/>
        <pc:sldMkLst>
          <pc:docMk/>
          <pc:sldMk cId="1759351927" sldId="293"/>
        </pc:sldMkLst>
        <pc:spChg chg="mod">
          <ac:chgData name="Andrea Chamorro" userId="f1c9ba24180a7618" providerId="LiveId" clId="{27411C44-0817-4D5B-9EFD-CF91531D775E}" dt="2020-06-10T13:46:47.345" v="2013" actId="20577"/>
          <ac:spMkLst>
            <pc:docMk/>
            <pc:sldMk cId="1759351927" sldId="293"/>
            <ac:spMk id="2" creationId="{C1A65C6E-8D94-4609-95AE-7C7F175AD7AB}"/>
          </ac:spMkLst>
        </pc:spChg>
      </pc:sldChg>
      <pc:sldChg chg="modSp ord">
        <pc:chgData name="Andrea Chamorro" userId="f1c9ba24180a7618" providerId="LiveId" clId="{27411C44-0817-4D5B-9EFD-CF91531D775E}" dt="2020-06-08T15:59:19.680" v="590" actId="20577"/>
        <pc:sldMkLst>
          <pc:docMk/>
          <pc:sldMk cId="1623926410" sldId="302"/>
        </pc:sldMkLst>
        <pc:spChg chg="mod">
          <ac:chgData name="Andrea Chamorro" userId="f1c9ba24180a7618" providerId="LiveId" clId="{27411C44-0817-4D5B-9EFD-CF91531D775E}" dt="2020-06-08T15:59:19.680" v="590" actId="20577"/>
          <ac:spMkLst>
            <pc:docMk/>
            <pc:sldMk cId="1623926410" sldId="302"/>
            <ac:spMk id="2" creationId="{C1A65C6E-8D94-4609-95AE-7C7F175AD7AB}"/>
          </ac:spMkLst>
        </pc:spChg>
      </pc:sldChg>
      <pc:sldChg chg="modSp modAnim">
        <pc:chgData name="Andrea Chamorro" userId="f1c9ba24180a7618" providerId="LiveId" clId="{27411C44-0817-4D5B-9EFD-CF91531D775E}" dt="2020-06-08T15:24:05.684" v="2"/>
        <pc:sldMkLst>
          <pc:docMk/>
          <pc:sldMk cId="3439925430" sldId="303"/>
        </pc:sldMkLst>
        <pc:spChg chg="mod">
          <ac:chgData name="Andrea Chamorro" userId="f1c9ba24180a7618" providerId="LiveId" clId="{27411C44-0817-4D5B-9EFD-CF91531D775E}" dt="2020-06-08T15:24:04.201" v="1"/>
          <ac:spMkLst>
            <pc:docMk/>
            <pc:sldMk cId="3439925430" sldId="303"/>
            <ac:spMk id="8" creationId="{63FB3E48-7038-4DF3-BB6C-45481839C678}"/>
          </ac:spMkLst>
        </pc:spChg>
      </pc:sldChg>
      <pc:sldChg chg="modSp">
        <pc:chgData name="Andrea Chamorro" userId="f1c9ba24180a7618" providerId="LiveId" clId="{27411C44-0817-4D5B-9EFD-CF91531D775E}" dt="2020-06-10T15:30:10.749" v="2096" actId="20577"/>
        <pc:sldMkLst>
          <pc:docMk/>
          <pc:sldMk cId="94306837" sldId="304"/>
        </pc:sldMkLst>
        <pc:spChg chg="mod">
          <ac:chgData name="Andrea Chamorro" userId="f1c9ba24180a7618" providerId="LiveId" clId="{27411C44-0817-4D5B-9EFD-CF91531D775E}" dt="2020-06-10T13:46:15.166" v="2011" actId="20577"/>
          <ac:spMkLst>
            <pc:docMk/>
            <pc:sldMk cId="94306837" sldId="304"/>
            <ac:spMk id="2" creationId="{C1A65C6E-8D94-4609-95AE-7C7F175AD7AB}"/>
          </ac:spMkLst>
        </pc:spChg>
        <pc:spChg chg="mod">
          <ac:chgData name="Andrea Chamorro" userId="f1c9ba24180a7618" providerId="LiveId" clId="{27411C44-0817-4D5B-9EFD-CF91531D775E}" dt="2020-06-10T15:30:10.749" v="2096" actId="20577"/>
          <ac:spMkLst>
            <pc:docMk/>
            <pc:sldMk cId="94306837" sldId="304"/>
            <ac:spMk id="8" creationId="{63FB3E48-7038-4DF3-BB6C-45481839C678}"/>
          </ac:spMkLst>
        </pc:spChg>
      </pc:sldChg>
      <pc:sldChg chg="addSp delSp modAnim">
        <pc:chgData name="Andrea Chamorro" userId="f1c9ba24180a7618" providerId="LiveId" clId="{27411C44-0817-4D5B-9EFD-CF91531D775E}" dt="2020-06-08T17:05:18.006" v="1010"/>
        <pc:sldMkLst>
          <pc:docMk/>
          <pc:sldMk cId="1290051484" sldId="305"/>
        </pc:sldMkLst>
        <pc:spChg chg="add del">
          <ac:chgData name="Andrea Chamorro" userId="f1c9ba24180a7618" providerId="LiveId" clId="{27411C44-0817-4D5B-9EFD-CF91531D775E}" dt="2020-06-08T17:05:18.006" v="1010"/>
          <ac:spMkLst>
            <pc:docMk/>
            <pc:sldMk cId="1290051484" sldId="305"/>
            <ac:spMk id="30" creationId="{937FAEBC-BBD7-4B75-9DA9-67F6B4BDC98B}"/>
          </ac:spMkLst>
        </pc:spChg>
        <pc:picChg chg="add del">
          <ac:chgData name="Andrea Chamorro" userId="f1c9ba24180a7618" providerId="LiveId" clId="{27411C44-0817-4D5B-9EFD-CF91531D775E}" dt="2020-06-08T17:05:18.006" v="1010"/>
          <ac:picMkLst>
            <pc:docMk/>
            <pc:sldMk cId="1290051484" sldId="305"/>
            <ac:picMk id="31" creationId="{3B69773C-C63A-4B23-80B9-CDDE13099175}"/>
          </ac:picMkLst>
        </pc:picChg>
      </pc:sldChg>
      <pc:sldChg chg="modSp">
        <pc:chgData name="Andrea Chamorro" userId="f1c9ba24180a7618" providerId="LiveId" clId="{27411C44-0817-4D5B-9EFD-CF91531D775E}" dt="2020-06-10T01:46:53.945" v="2010" actId="1076"/>
        <pc:sldMkLst>
          <pc:docMk/>
          <pc:sldMk cId="1975929964" sldId="306"/>
        </pc:sldMkLst>
        <pc:spChg chg="mod">
          <ac:chgData name="Andrea Chamorro" userId="f1c9ba24180a7618" providerId="LiveId" clId="{27411C44-0817-4D5B-9EFD-CF91531D775E}" dt="2020-06-10T01:46:53.945" v="2010" actId="1076"/>
          <ac:spMkLst>
            <pc:docMk/>
            <pc:sldMk cId="1975929964" sldId="306"/>
            <ac:spMk id="2" creationId="{11525CE3-11DD-4CCD-854A-984C8F11A4C2}"/>
          </ac:spMkLst>
        </pc:spChg>
      </pc:sldChg>
      <pc:sldChg chg="addSp delSp modSp add ord modAnim">
        <pc:chgData name="Andrea Chamorro" userId="f1c9ba24180a7618" providerId="LiveId" clId="{27411C44-0817-4D5B-9EFD-CF91531D775E}" dt="2020-06-08T17:06:46.294" v="1022" actId="20577"/>
        <pc:sldMkLst>
          <pc:docMk/>
          <pc:sldMk cId="2876100428" sldId="307"/>
        </pc:sldMkLst>
        <pc:spChg chg="mod">
          <ac:chgData name="Andrea Chamorro" userId="f1c9ba24180a7618" providerId="LiveId" clId="{27411C44-0817-4D5B-9EFD-CF91531D775E}" dt="2020-06-08T15:30:36.404" v="40" actId="20577"/>
          <ac:spMkLst>
            <pc:docMk/>
            <pc:sldMk cId="2876100428" sldId="307"/>
            <ac:spMk id="2" creationId="{C1A65C6E-8D94-4609-95AE-7C7F175AD7AB}"/>
          </ac:spMkLst>
        </pc:spChg>
        <pc:spChg chg="add mod">
          <ac:chgData name="Andrea Chamorro" userId="f1c9ba24180a7618" providerId="LiveId" clId="{27411C44-0817-4D5B-9EFD-CF91531D775E}" dt="2020-06-08T15:29:32.667" v="38"/>
          <ac:spMkLst>
            <pc:docMk/>
            <pc:sldMk cId="2876100428" sldId="307"/>
            <ac:spMk id="3" creationId="{27DC83FC-BF77-45F0-B43E-FD059D9F7AA6}"/>
          </ac:spMkLst>
        </pc:spChg>
        <pc:spChg chg="mod">
          <ac:chgData name="Andrea Chamorro" userId="f1c9ba24180a7618" providerId="LiveId" clId="{27411C44-0817-4D5B-9EFD-CF91531D775E}" dt="2020-06-08T17:06:46.294" v="1022" actId="20577"/>
          <ac:spMkLst>
            <pc:docMk/>
            <pc:sldMk cId="2876100428" sldId="307"/>
            <ac:spMk id="8" creationId="{63FB3E48-7038-4DF3-BB6C-45481839C678}"/>
          </ac:spMkLst>
        </pc:spChg>
        <pc:spChg chg="mod">
          <ac:chgData name="Andrea Chamorro" userId="f1c9ba24180a7618" providerId="LiveId" clId="{27411C44-0817-4D5B-9EFD-CF91531D775E}" dt="2020-06-08T16:06:01.048" v="787" actId="20577"/>
          <ac:spMkLst>
            <pc:docMk/>
            <pc:sldMk cId="2876100428" sldId="307"/>
            <ac:spMk id="9" creationId="{5EB6E92F-4CE6-46DD-AEC0-FFC703303201}"/>
          </ac:spMkLst>
        </pc:spChg>
        <pc:spChg chg="mod">
          <ac:chgData name="Andrea Chamorro" userId="f1c9ba24180a7618" providerId="LiveId" clId="{27411C44-0817-4D5B-9EFD-CF91531D775E}" dt="2020-06-08T16:05:10.564" v="776" actId="108"/>
          <ac:spMkLst>
            <pc:docMk/>
            <pc:sldMk cId="2876100428" sldId="307"/>
            <ac:spMk id="19" creationId="{F1C6192D-0D3F-4EE0-9BF6-270FB27B7737}"/>
          </ac:spMkLst>
        </pc:spChg>
        <pc:spChg chg="mod">
          <ac:chgData name="Andrea Chamorro" userId="f1c9ba24180a7618" providerId="LiveId" clId="{27411C44-0817-4D5B-9EFD-CF91531D775E}" dt="2020-06-08T16:07:20.840" v="813" actId="6549"/>
          <ac:spMkLst>
            <pc:docMk/>
            <pc:sldMk cId="2876100428" sldId="307"/>
            <ac:spMk id="21" creationId="{B871C812-0B9E-4324-8DA3-03B3CB6E147F}"/>
          </ac:spMkLst>
        </pc:spChg>
        <pc:graphicFrameChg chg="add mod">
          <ac:chgData name="Andrea Chamorro" userId="f1c9ba24180a7618" providerId="LiveId" clId="{27411C44-0817-4D5B-9EFD-CF91531D775E}" dt="2020-06-08T16:04:17.795" v="771" actId="1076"/>
          <ac:graphicFrameMkLst>
            <pc:docMk/>
            <pc:sldMk cId="2876100428" sldId="307"/>
            <ac:graphicFrameMk id="12" creationId="{1DA8502A-57EC-41C2-9D77-F64A3C443E91}"/>
          </ac:graphicFrameMkLst>
        </pc:graphicFrameChg>
        <pc:picChg chg="add del">
          <ac:chgData name="Andrea Chamorro" userId="f1c9ba24180a7618" providerId="LiveId" clId="{27411C44-0817-4D5B-9EFD-CF91531D775E}" dt="2020-06-08T15:27:16.498" v="34"/>
          <ac:picMkLst>
            <pc:docMk/>
            <pc:sldMk cId="2876100428" sldId="307"/>
            <ac:picMk id="28" creationId="{2D93797C-8A57-4A13-A561-1B3DFE4BA8D6}"/>
          </ac:picMkLst>
        </pc:picChg>
        <pc:picChg chg="add del">
          <ac:chgData name="Andrea Chamorro" userId="f1c9ba24180a7618" providerId="LiveId" clId="{27411C44-0817-4D5B-9EFD-CF91531D775E}" dt="2020-06-08T15:27:29.241" v="36"/>
          <ac:picMkLst>
            <pc:docMk/>
            <pc:sldMk cId="2876100428" sldId="307"/>
            <ac:picMk id="29" creationId="{F3B80B30-2C09-498F-AD60-B943A12B22F3}"/>
          </ac:picMkLst>
        </pc:picChg>
      </pc:sldChg>
      <pc:sldChg chg="addSp delSp modSp add modAnim">
        <pc:chgData name="Andrea Chamorro" userId="f1c9ba24180a7618" providerId="LiveId" clId="{27411C44-0817-4D5B-9EFD-CF91531D775E}" dt="2020-06-08T16:13:57.844" v="840"/>
        <pc:sldMkLst>
          <pc:docMk/>
          <pc:sldMk cId="3171600265" sldId="308"/>
        </pc:sldMkLst>
        <pc:spChg chg="mod">
          <ac:chgData name="Andrea Chamorro" userId="f1c9ba24180a7618" providerId="LiveId" clId="{27411C44-0817-4D5B-9EFD-CF91531D775E}" dt="2020-06-08T16:11:09.053" v="836" actId="20578"/>
          <ac:spMkLst>
            <pc:docMk/>
            <pc:sldMk cId="3171600265" sldId="308"/>
            <ac:spMk id="3" creationId="{27DC83FC-BF77-45F0-B43E-FD059D9F7AA6}"/>
          </ac:spMkLst>
        </pc:spChg>
        <pc:spChg chg="add mod">
          <ac:chgData name="Andrea Chamorro" userId="f1c9ba24180a7618" providerId="LiveId" clId="{27411C44-0817-4D5B-9EFD-CF91531D775E}" dt="2020-06-08T16:12:32.322" v="839"/>
          <ac:spMkLst>
            <pc:docMk/>
            <pc:sldMk cId="3171600265" sldId="308"/>
            <ac:spMk id="5" creationId="{5E863557-F0E5-4A54-83B1-B438C08AEFAD}"/>
          </ac:spMkLst>
        </pc:spChg>
        <pc:spChg chg="mod">
          <ac:chgData name="Andrea Chamorro" userId="f1c9ba24180a7618" providerId="LiveId" clId="{27411C44-0817-4D5B-9EFD-CF91531D775E}" dt="2020-06-08T16:09:08.050" v="833" actId="20577"/>
          <ac:spMkLst>
            <pc:docMk/>
            <pc:sldMk cId="3171600265" sldId="308"/>
            <ac:spMk id="8" creationId="{63FB3E48-7038-4DF3-BB6C-45481839C678}"/>
          </ac:spMkLst>
        </pc:spChg>
        <pc:spChg chg="mod">
          <ac:chgData name="Andrea Chamorro" userId="f1c9ba24180a7618" providerId="LiveId" clId="{27411C44-0817-4D5B-9EFD-CF91531D775E}" dt="2020-06-08T16:01:17.659" v="759"/>
          <ac:spMkLst>
            <pc:docMk/>
            <pc:sldMk cId="3171600265" sldId="308"/>
            <ac:spMk id="9" creationId="{5EB6E92F-4CE6-46DD-AEC0-FFC703303201}"/>
          </ac:spMkLst>
        </pc:spChg>
        <pc:spChg chg="add">
          <ac:chgData name="Andrea Chamorro" userId="f1c9ba24180a7618" providerId="LiveId" clId="{27411C44-0817-4D5B-9EFD-CF91531D775E}" dt="2020-06-08T16:13:57.844" v="840"/>
          <ac:spMkLst>
            <pc:docMk/>
            <pc:sldMk cId="3171600265" sldId="308"/>
            <ac:spMk id="10" creationId="{E56D8524-7DA2-406E-871A-6008DEA1DEFE}"/>
          </ac:spMkLst>
        </pc:spChg>
        <pc:spChg chg="mod">
          <ac:chgData name="Andrea Chamorro" userId="f1c9ba24180a7618" providerId="LiveId" clId="{27411C44-0817-4D5B-9EFD-CF91531D775E}" dt="2020-06-08T16:10:53.714" v="834"/>
          <ac:spMkLst>
            <pc:docMk/>
            <pc:sldMk cId="3171600265" sldId="308"/>
            <ac:spMk id="19" creationId="{F1C6192D-0D3F-4EE0-9BF6-270FB27B7737}"/>
          </ac:spMkLst>
        </pc:spChg>
        <pc:spChg chg="mod">
          <ac:chgData name="Andrea Chamorro" userId="f1c9ba24180a7618" providerId="LiveId" clId="{27411C44-0817-4D5B-9EFD-CF91531D775E}" dt="2020-06-08T16:06:46.823" v="800" actId="20577"/>
          <ac:spMkLst>
            <pc:docMk/>
            <pc:sldMk cId="3171600265" sldId="308"/>
            <ac:spMk id="21" creationId="{B871C812-0B9E-4324-8DA3-03B3CB6E147F}"/>
          </ac:spMkLst>
        </pc:spChg>
        <pc:graphicFrameChg chg="del mod">
          <ac:chgData name="Andrea Chamorro" userId="f1c9ba24180a7618" providerId="LiveId" clId="{27411C44-0817-4D5B-9EFD-CF91531D775E}" dt="2020-06-08T15:53:31.311" v="249" actId="478"/>
          <ac:graphicFrameMkLst>
            <pc:docMk/>
            <pc:sldMk cId="3171600265" sldId="308"/>
            <ac:graphicFrameMk id="12" creationId="{1DA8502A-57EC-41C2-9D77-F64A3C443E91}"/>
          </ac:graphicFrameMkLst>
        </pc:graphicFrameChg>
        <pc:picChg chg="add">
          <ac:chgData name="Andrea Chamorro" userId="f1c9ba24180a7618" providerId="LiveId" clId="{27411C44-0817-4D5B-9EFD-CF91531D775E}" dt="2020-06-08T15:53:32.022" v="250"/>
          <ac:picMkLst>
            <pc:docMk/>
            <pc:sldMk cId="3171600265" sldId="308"/>
            <ac:picMk id="28" creationId="{56E3FAAC-D88B-4E1B-A32F-65B2949D2E4E}"/>
          </ac:picMkLst>
        </pc:picChg>
      </pc:sldChg>
      <pc:sldChg chg="addSp modSp add modAnim">
        <pc:chgData name="Andrea Chamorro" userId="f1c9ba24180a7618" providerId="LiveId" clId="{27411C44-0817-4D5B-9EFD-CF91531D775E}" dt="2020-06-08T18:57:29.749" v="1129" actId="20577"/>
        <pc:sldMkLst>
          <pc:docMk/>
          <pc:sldMk cId="4253287239" sldId="309"/>
        </pc:sldMkLst>
        <pc:spChg chg="mod">
          <ac:chgData name="Andrea Chamorro" userId="f1c9ba24180a7618" providerId="LiveId" clId="{27411C44-0817-4D5B-9EFD-CF91531D775E}" dt="2020-06-08T16:28:04.328" v="994" actId="20577"/>
          <ac:spMkLst>
            <pc:docMk/>
            <pc:sldMk cId="4253287239" sldId="309"/>
            <ac:spMk id="2" creationId="{C1A65C6E-8D94-4609-95AE-7C7F175AD7AB}"/>
          </ac:spMkLst>
        </pc:spChg>
        <pc:spChg chg="add mod">
          <ac:chgData name="Andrea Chamorro" userId="f1c9ba24180a7618" providerId="LiveId" clId="{27411C44-0817-4D5B-9EFD-CF91531D775E}" dt="2020-06-08T16:30:11.123" v="1007" actId="207"/>
          <ac:spMkLst>
            <pc:docMk/>
            <pc:sldMk cId="4253287239" sldId="309"/>
            <ac:spMk id="5" creationId="{187751DB-905D-4F95-A7EB-8ADAC0F7ED91}"/>
          </ac:spMkLst>
        </pc:spChg>
        <pc:spChg chg="mod">
          <ac:chgData name="Andrea Chamorro" userId="f1c9ba24180a7618" providerId="LiveId" clId="{27411C44-0817-4D5B-9EFD-CF91531D775E}" dt="2020-06-08T16:28:52.753" v="1000" actId="404"/>
          <ac:spMkLst>
            <pc:docMk/>
            <pc:sldMk cId="4253287239" sldId="309"/>
            <ac:spMk id="8" creationId="{63FB3E48-7038-4DF3-BB6C-45481839C678}"/>
          </ac:spMkLst>
        </pc:spChg>
        <pc:spChg chg="mod">
          <ac:chgData name="Andrea Chamorro" userId="f1c9ba24180a7618" providerId="LiveId" clId="{27411C44-0817-4D5B-9EFD-CF91531D775E}" dt="2020-06-08T17:09:19.606" v="1127" actId="20577"/>
          <ac:spMkLst>
            <pc:docMk/>
            <pc:sldMk cId="4253287239" sldId="309"/>
            <ac:spMk id="9" creationId="{5EB6E92F-4CE6-46DD-AEC0-FFC703303201}"/>
          </ac:spMkLst>
        </pc:spChg>
        <pc:spChg chg="mod">
          <ac:chgData name="Andrea Chamorro" userId="f1c9ba24180a7618" providerId="LiveId" clId="{27411C44-0817-4D5B-9EFD-CF91531D775E}" dt="2020-06-08T16:28:59.649" v="1001" actId="108"/>
          <ac:spMkLst>
            <pc:docMk/>
            <pc:sldMk cId="4253287239" sldId="309"/>
            <ac:spMk id="19" creationId="{F1C6192D-0D3F-4EE0-9BF6-270FB27B7737}"/>
          </ac:spMkLst>
        </pc:spChg>
        <pc:spChg chg="mod">
          <ac:chgData name="Andrea Chamorro" userId="f1c9ba24180a7618" providerId="LiveId" clId="{27411C44-0817-4D5B-9EFD-CF91531D775E}" dt="2020-06-08T16:25:55.711" v="948" actId="6549"/>
          <ac:spMkLst>
            <pc:docMk/>
            <pc:sldMk cId="4253287239" sldId="309"/>
            <ac:spMk id="21" creationId="{B871C812-0B9E-4324-8DA3-03B3CB6E147F}"/>
          </ac:spMkLst>
        </pc:spChg>
        <pc:picChg chg="add">
          <ac:chgData name="Andrea Chamorro" userId="f1c9ba24180a7618" providerId="LiveId" clId="{27411C44-0817-4D5B-9EFD-CF91531D775E}" dt="2020-06-08T16:28:19.554" v="995"/>
          <ac:picMkLst>
            <pc:docMk/>
            <pc:sldMk cId="4253287239" sldId="309"/>
            <ac:picMk id="29" creationId="{F67137F1-0D91-4B3E-B134-4BB3EC3AA973}"/>
          </ac:picMkLst>
        </pc:picChg>
        <pc:picChg chg="add">
          <ac:chgData name="Andrea Chamorro" userId="f1c9ba24180a7618" providerId="LiveId" clId="{27411C44-0817-4D5B-9EFD-CF91531D775E}" dt="2020-06-08T16:28:31.250" v="996"/>
          <ac:picMkLst>
            <pc:docMk/>
            <pc:sldMk cId="4253287239" sldId="309"/>
            <ac:picMk id="30" creationId="{8ECE29F0-A143-46B1-92A2-2518DE3DEC85}"/>
          </ac:picMkLst>
        </pc:picChg>
        <pc:cxnChg chg="add mod">
          <ac:chgData name="Andrea Chamorro" userId="f1c9ba24180a7618" providerId="LiveId" clId="{27411C44-0817-4D5B-9EFD-CF91531D775E}" dt="2020-06-08T16:30:41.392" v="1008" actId="11529"/>
          <ac:cxnSpMkLst>
            <pc:docMk/>
            <pc:sldMk cId="4253287239" sldId="309"/>
            <ac:cxnSpMk id="12" creationId="{12DBA2EE-AF0A-4D09-B093-92439D8FC7A4}"/>
          </ac:cxnSpMkLst>
        </pc:cxnChg>
      </pc:sldChg>
      <pc:sldChg chg="addSp modSp add modAnim">
        <pc:chgData name="Andrea Chamorro" userId="f1c9ba24180a7618" providerId="LiveId" clId="{27411C44-0817-4D5B-9EFD-CF91531D775E}" dt="2020-06-10T01:40:17.736" v="1988" actId="20577"/>
        <pc:sldMkLst>
          <pc:docMk/>
          <pc:sldMk cId="3733275528" sldId="310"/>
        </pc:sldMkLst>
        <pc:spChg chg="mod">
          <ac:chgData name="Andrea Chamorro" userId="f1c9ba24180a7618" providerId="LiveId" clId="{27411C44-0817-4D5B-9EFD-CF91531D775E}" dt="2020-06-08T17:08:26.132" v="1063" actId="6549"/>
          <ac:spMkLst>
            <pc:docMk/>
            <pc:sldMk cId="3733275528" sldId="310"/>
            <ac:spMk id="2" creationId="{C1A65C6E-8D94-4609-95AE-7C7F175AD7AB}"/>
          </ac:spMkLst>
        </pc:spChg>
        <pc:spChg chg="mod">
          <ac:chgData name="Andrea Chamorro" userId="f1c9ba24180a7618" providerId="LiveId" clId="{27411C44-0817-4D5B-9EFD-CF91531D775E}" dt="2020-06-10T01:34:28.843" v="1566" actId="20577"/>
          <ac:spMkLst>
            <pc:docMk/>
            <pc:sldMk cId="3733275528" sldId="310"/>
            <ac:spMk id="8" creationId="{63FB3E48-7038-4DF3-BB6C-45481839C678}"/>
          </ac:spMkLst>
        </pc:spChg>
        <pc:spChg chg="mod">
          <ac:chgData name="Andrea Chamorro" userId="f1c9ba24180a7618" providerId="LiveId" clId="{27411C44-0817-4D5B-9EFD-CF91531D775E}" dt="2020-06-08T17:08:59.678" v="1117" actId="20577"/>
          <ac:spMkLst>
            <pc:docMk/>
            <pc:sldMk cId="3733275528" sldId="310"/>
            <ac:spMk id="9" creationId="{5EB6E92F-4CE6-46DD-AEC0-FFC703303201}"/>
          </ac:spMkLst>
        </pc:spChg>
        <pc:spChg chg="mod">
          <ac:chgData name="Andrea Chamorro" userId="f1c9ba24180a7618" providerId="LiveId" clId="{27411C44-0817-4D5B-9EFD-CF91531D775E}" dt="2020-06-10T01:30:28.223" v="1258" actId="6549"/>
          <ac:spMkLst>
            <pc:docMk/>
            <pc:sldMk cId="3733275528" sldId="310"/>
            <ac:spMk id="19" creationId="{F1C6192D-0D3F-4EE0-9BF6-270FB27B7737}"/>
          </ac:spMkLst>
        </pc:spChg>
        <pc:spChg chg="mod">
          <ac:chgData name="Andrea Chamorro" userId="f1c9ba24180a7618" providerId="LiveId" clId="{27411C44-0817-4D5B-9EFD-CF91531D775E}" dt="2020-06-08T17:08:44.302" v="1107" actId="20577"/>
          <ac:spMkLst>
            <pc:docMk/>
            <pc:sldMk cId="3733275528" sldId="310"/>
            <ac:spMk id="21" creationId="{B871C812-0B9E-4324-8DA3-03B3CB6E147F}"/>
          </ac:spMkLst>
        </pc:spChg>
        <pc:spChg chg="add">
          <ac:chgData name="Andrea Chamorro" userId="f1c9ba24180a7618" providerId="LiveId" clId="{27411C44-0817-4D5B-9EFD-CF91531D775E}" dt="2020-06-10T01:31:19.926" v="1307"/>
          <ac:spMkLst>
            <pc:docMk/>
            <pc:sldMk cId="3733275528" sldId="310"/>
            <ac:spMk id="28" creationId="{6BBD294C-1890-4290-8912-B4CB753F05BA}"/>
          </ac:spMkLst>
        </pc:spChg>
        <pc:spChg chg="add">
          <ac:chgData name="Andrea Chamorro" userId="f1c9ba24180a7618" providerId="LiveId" clId="{27411C44-0817-4D5B-9EFD-CF91531D775E}" dt="2020-06-10T01:31:42.031" v="1308"/>
          <ac:spMkLst>
            <pc:docMk/>
            <pc:sldMk cId="3733275528" sldId="310"/>
            <ac:spMk id="29" creationId="{7B50B85F-F6B6-4B5A-ADB7-5E4DCB4398BF}"/>
          </ac:spMkLst>
        </pc:spChg>
        <pc:spChg chg="add">
          <ac:chgData name="Andrea Chamorro" userId="f1c9ba24180a7618" providerId="LiveId" clId="{27411C44-0817-4D5B-9EFD-CF91531D775E}" dt="2020-06-10T01:31:55.314" v="1309"/>
          <ac:spMkLst>
            <pc:docMk/>
            <pc:sldMk cId="3733275528" sldId="310"/>
            <ac:spMk id="31" creationId="{4C193770-2EA2-484F-AB38-36E9F2B876BA}"/>
          </ac:spMkLst>
        </pc:spChg>
        <pc:spChg chg="add mod">
          <ac:chgData name="Andrea Chamorro" userId="f1c9ba24180a7618" providerId="LiveId" clId="{27411C44-0817-4D5B-9EFD-CF91531D775E}" dt="2020-06-10T01:40:17.736" v="1988" actId="20577"/>
          <ac:spMkLst>
            <pc:docMk/>
            <pc:sldMk cId="3733275528" sldId="310"/>
            <ac:spMk id="32" creationId="{1338A0C1-97F7-46C5-8BDC-0A929776CD5F}"/>
          </ac:spMkLst>
        </pc:spChg>
      </pc:sldChg>
      <pc:sldChg chg="addSp delSp modSp add delAnim">
        <pc:chgData name="Andrea Chamorro" userId="f1c9ba24180a7618" providerId="LiveId" clId="{27411C44-0817-4D5B-9EFD-CF91531D775E}" dt="2020-06-10T15:10:36.938" v="2034" actId="14100"/>
        <pc:sldMkLst>
          <pc:docMk/>
          <pc:sldMk cId="3560629057" sldId="311"/>
        </pc:sldMkLst>
        <pc:spChg chg="del">
          <ac:chgData name="Andrea Chamorro" userId="f1c9ba24180a7618" providerId="LiveId" clId="{27411C44-0817-4D5B-9EFD-CF91531D775E}" dt="2020-06-10T15:08:36.276" v="2015" actId="478"/>
          <ac:spMkLst>
            <pc:docMk/>
            <pc:sldMk cId="3560629057" sldId="311"/>
            <ac:spMk id="8" creationId="{63FB3E48-7038-4DF3-BB6C-45481839C678}"/>
          </ac:spMkLst>
        </pc:spChg>
        <pc:spChg chg="del">
          <ac:chgData name="Andrea Chamorro" userId="f1c9ba24180a7618" providerId="LiveId" clId="{27411C44-0817-4D5B-9EFD-CF91531D775E}" dt="2020-06-10T15:08:36.276" v="2015" actId="478"/>
          <ac:spMkLst>
            <pc:docMk/>
            <pc:sldMk cId="3560629057" sldId="311"/>
            <ac:spMk id="9" creationId="{5EB6E92F-4CE6-46DD-AEC0-FFC703303201}"/>
          </ac:spMkLst>
        </pc:spChg>
        <pc:spChg chg="del">
          <ac:chgData name="Andrea Chamorro" userId="f1c9ba24180a7618" providerId="LiveId" clId="{27411C44-0817-4D5B-9EFD-CF91531D775E}" dt="2020-06-10T15:08:36.276" v="2015" actId="478"/>
          <ac:spMkLst>
            <pc:docMk/>
            <pc:sldMk cId="3560629057" sldId="311"/>
            <ac:spMk id="19" creationId="{F1C6192D-0D3F-4EE0-9BF6-270FB27B7737}"/>
          </ac:spMkLst>
        </pc:spChg>
        <pc:spChg chg="mod">
          <ac:chgData name="Andrea Chamorro" userId="f1c9ba24180a7618" providerId="LiveId" clId="{27411C44-0817-4D5B-9EFD-CF91531D775E}" dt="2020-06-10T15:10:36.938" v="2034" actId="14100"/>
          <ac:spMkLst>
            <pc:docMk/>
            <pc:sldMk cId="3560629057" sldId="311"/>
            <ac:spMk id="21" creationId="{B871C812-0B9E-4324-8DA3-03B3CB6E147F}"/>
          </ac:spMkLst>
        </pc:spChg>
        <pc:grpChg chg="del">
          <ac:chgData name="Andrea Chamorro" userId="f1c9ba24180a7618" providerId="LiveId" clId="{27411C44-0817-4D5B-9EFD-CF91531D775E}" dt="2020-06-10T15:08:36.276" v="2015" actId="478"/>
          <ac:grpSpMkLst>
            <pc:docMk/>
            <pc:sldMk cId="3560629057" sldId="311"/>
            <ac:grpSpMk id="23" creationId="{3F2F7E64-41B9-4879-B152-79A24D2D008F}"/>
          </ac:grpSpMkLst>
        </pc:grpChg>
        <pc:grpChg chg="del">
          <ac:chgData name="Andrea Chamorro" userId="f1c9ba24180a7618" providerId="LiveId" clId="{27411C44-0817-4D5B-9EFD-CF91531D775E}" dt="2020-06-10T15:08:39.437" v="2016" actId="478"/>
          <ac:grpSpMkLst>
            <pc:docMk/>
            <pc:sldMk cId="3560629057" sldId="311"/>
            <ac:grpSpMk id="25" creationId="{4B21DBBB-021C-42B3-B1FE-427EC6487783}"/>
          </ac:grpSpMkLst>
        </pc:grpChg>
        <pc:grpChg chg="del">
          <ac:chgData name="Andrea Chamorro" userId="f1c9ba24180a7618" providerId="LiveId" clId="{27411C44-0817-4D5B-9EFD-CF91531D775E}" dt="2020-06-10T15:08:36.276" v="2015" actId="478"/>
          <ac:grpSpMkLst>
            <pc:docMk/>
            <pc:sldMk cId="3560629057" sldId="311"/>
            <ac:grpSpMk id="27" creationId="{A2FC5BA3-E4CD-4B7D-BEC9-76D870EAF200}"/>
          </ac:grpSpMkLst>
        </pc:grpChg>
        <pc:picChg chg="add del mod">
          <ac:chgData name="Andrea Chamorro" userId="f1c9ba24180a7618" providerId="LiveId" clId="{27411C44-0817-4D5B-9EFD-CF91531D775E}" dt="2020-06-10T15:10:30.261" v="2033" actId="478"/>
          <ac:picMkLst>
            <pc:docMk/>
            <pc:sldMk cId="3560629057" sldId="311"/>
            <ac:picMk id="5" creationId="{D0BAD37C-26FE-498F-A409-0C702005F9B6}"/>
          </ac:picMkLst>
        </pc:picChg>
        <pc:picChg chg="add mod">
          <ac:chgData name="Andrea Chamorro" userId="f1c9ba24180a7618" providerId="LiveId" clId="{27411C44-0817-4D5B-9EFD-CF91531D775E}" dt="2020-06-10T15:09:25.235" v="2023" actId="1076"/>
          <ac:picMkLst>
            <pc:docMk/>
            <pc:sldMk cId="3560629057" sldId="311"/>
            <ac:picMk id="12" creationId="{FEDE1FA2-FADC-4523-B783-62897B696278}"/>
          </ac:picMkLst>
        </pc:picChg>
      </pc:sldChg>
      <pc:sldChg chg="addSp delSp modSp add delAnim modAnim">
        <pc:chgData name="Andrea Chamorro" userId="f1c9ba24180a7618" providerId="LiveId" clId="{27411C44-0817-4D5B-9EFD-CF91531D775E}" dt="2020-06-10T15:11:13.692" v="2035" actId="14100"/>
        <pc:sldMkLst>
          <pc:docMk/>
          <pc:sldMk cId="3879198549" sldId="312"/>
        </pc:sldMkLst>
        <pc:spChg chg="del">
          <ac:chgData name="Andrea Chamorro" userId="f1c9ba24180a7618" providerId="LiveId" clId="{27411C44-0817-4D5B-9EFD-CF91531D775E}" dt="2020-06-10T15:09:56.313" v="2027" actId="478"/>
          <ac:spMkLst>
            <pc:docMk/>
            <pc:sldMk cId="3879198549" sldId="312"/>
            <ac:spMk id="2" creationId="{C1A65C6E-8D94-4609-95AE-7C7F175AD7AB}"/>
          </ac:spMkLst>
        </pc:spChg>
        <pc:spChg chg="add del mod">
          <ac:chgData name="Andrea Chamorro" userId="f1c9ba24180a7618" providerId="LiveId" clId="{27411C44-0817-4D5B-9EFD-CF91531D775E}" dt="2020-06-10T15:10:01.299" v="2028" actId="478"/>
          <ac:spMkLst>
            <pc:docMk/>
            <pc:sldMk cId="3879198549" sldId="312"/>
            <ac:spMk id="8" creationId="{FE9DCBEE-E25A-4365-970F-A029F01DCE39}"/>
          </ac:spMkLst>
        </pc:spChg>
        <pc:spChg chg="add">
          <ac:chgData name="Andrea Chamorro" userId="f1c9ba24180a7618" providerId="LiveId" clId="{27411C44-0817-4D5B-9EFD-CF91531D775E}" dt="2020-06-10T15:10:09.592" v="2030"/>
          <ac:spMkLst>
            <pc:docMk/>
            <pc:sldMk cId="3879198549" sldId="312"/>
            <ac:spMk id="11" creationId="{882AC4AE-E815-446C-90D3-6271C4B39223}"/>
          </ac:spMkLst>
        </pc:spChg>
        <pc:spChg chg="add">
          <ac:chgData name="Andrea Chamorro" userId="f1c9ba24180a7618" providerId="LiveId" clId="{27411C44-0817-4D5B-9EFD-CF91531D775E}" dt="2020-06-10T15:10:09.592" v="2030"/>
          <ac:spMkLst>
            <pc:docMk/>
            <pc:sldMk cId="3879198549" sldId="312"/>
            <ac:spMk id="13" creationId="{CE325582-02A3-4D3D-9FF7-C1ADD769811E}"/>
          </ac:spMkLst>
        </pc:spChg>
        <pc:spChg chg="del">
          <ac:chgData name="Andrea Chamorro" userId="f1c9ba24180a7618" providerId="LiveId" clId="{27411C44-0817-4D5B-9EFD-CF91531D775E}" dt="2020-06-10T15:09:56.313" v="2027" actId="478"/>
          <ac:spMkLst>
            <pc:docMk/>
            <pc:sldMk cId="3879198549" sldId="312"/>
            <ac:spMk id="21" creationId="{B871C812-0B9E-4324-8DA3-03B3CB6E147F}"/>
          </ac:spMkLst>
        </pc:spChg>
        <pc:picChg chg="mod">
          <ac:chgData name="Andrea Chamorro" userId="f1c9ba24180a7618" providerId="LiveId" clId="{27411C44-0817-4D5B-9EFD-CF91531D775E}" dt="2020-06-10T15:11:13.692" v="2035" actId="14100"/>
          <ac:picMkLst>
            <pc:docMk/>
            <pc:sldMk cId="3879198549" sldId="312"/>
            <ac:picMk id="5" creationId="{D0BAD37C-26FE-498F-A409-0C702005F9B6}"/>
          </ac:picMkLst>
        </pc:picChg>
        <pc:picChg chg="del">
          <ac:chgData name="Andrea Chamorro" userId="f1c9ba24180a7618" providerId="LiveId" clId="{27411C44-0817-4D5B-9EFD-CF91531D775E}" dt="2020-06-10T15:10:02.354" v="2029" actId="478"/>
          <ac:picMkLst>
            <pc:docMk/>
            <pc:sldMk cId="3879198549" sldId="312"/>
            <ac:picMk id="12" creationId="{FEDE1FA2-FADC-4523-B783-62897B696278}"/>
          </ac:picMkLst>
        </pc:picChg>
      </pc:sldChg>
      <pc:sldChg chg="addSp delSp modSp add delAnim modAnim">
        <pc:chgData name="Andrea Chamorro" userId="f1c9ba24180a7618" providerId="LiveId" clId="{27411C44-0817-4D5B-9EFD-CF91531D775E}" dt="2020-06-10T15:19:03.027" v="2047" actId="14100"/>
        <pc:sldMkLst>
          <pc:docMk/>
          <pc:sldMk cId="2016840260" sldId="313"/>
        </pc:sldMkLst>
        <pc:spChg chg="add del mod">
          <ac:chgData name="Andrea Chamorro" userId="f1c9ba24180a7618" providerId="LiveId" clId="{27411C44-0817-4D5B-9EFD-CF91531D775E}" dt="2020-06-10T15:18:06.825" v="2040" actId="478"/>
          <ac:spMkLst>
            <pc:docMk/>
            <pc:sldMk cId="2016840260" sldId="313"/>
            <ac:spMk id="3" creationId="{22F5E49E-BE65-421A-902F-B61AFB70C813}"/>
          </ac:spMkLst>
        </pc:spChg>
        <pc:spChg chg="add del">
          <ac:chgData name="Andrea Chamorro" userId="f1c9ba24180a7618" providerId="LiveId" clId="{27411C44-0817-4D5B-9EFD-CF91531D775E}" dt="2020-06-10T15:18:01.480" v="2039"/>
          <ac:spMkLst>
            <pc:docMk/>
            <pc:sldMk cId="2016840260" sldId="313"/>
            <ac:spMk id="10" creationId="{5C629774-7DC6-431A-AB90-284DE26A7520}"/>
          </ac:spMkLst>
        </pc:spChg>
        <pc:spChg chg="del">
          <ac:chgData name="Andrea Chamorro" userId="f1c9ba24180a7618" providerId="LiveId" clId="{27411C44-0817-4D5B-9EFD-CF91531D775E}" dt="2020-06-10T15:17:54.895" v="2037" actId="478"/>
          <ac:spMkLst>
            <pc:docMk/>
            <pc:sldMk cId="2016840260" sldId="313"/>
            <ac:spMk id="11" creationId="{882AC4AE-E815-446C-90D3-6271C4B39223}"/>
          </ac:spMkLst>
        </pc:spChg>
        <pc:spChg chg="add del">
          <ac:chgData name="Andrea Chamorro" userId="f1c9ba24180a7618" providerId="LiveId" clId="{27411C44-0817-4D5B-9EFD-CF91531D775E}" dt="2020-06-10T15:18:01.480" v="2039"/>
          <ac:spMkLst>
            <pc:docMk/>
            <pc:sldMk cId="2016840260" sldId="313"/>
            <ac:spMk id="12" creationId="{A8AB2D9B-0C62-455A-A397-43325E9D8146}"/>
          </ac:spMkLst>
        </pc:spChg>
        <pc:spChg chg="del">
          <ac:chgData name="Andrea Chamorro" userId="f1c9ba24180a7618" providerId="LiveId" clId="{27411C44-0817-4D5B-9EFD-CF91531D775E}" dt="2020-06-10T15:17:54.895" v="2037" actId="478"/>
          <ac:spMkLst>
            <pc:docMk/>
            <pc:sldMk cId="2016840260" sldId="313"/>
            <ac:spMk id="13" creationId="{CE325582-02A3-4D3D-9FF7-C1ADD769811E}"/>
          </ac:spMkLst>
        </pc:spChg>
        <pc:spChg chg="add">
          <ac:chgData name="Andrea Chamorro" userId="f1c9ba24180a7618" providerId="LiveId" clId="{27411C44-0817-4D5B-9EFD-CF91531D775E}" dt="2020-06-10T15:18:07.553" v="2041"/>
          <ac:spMkLst>
            <pc:docMk/>
            <pc:sldMk cId="2016840260" sldId="313"/>
            <ac:spMk id="14" creationId="{4124C05B-FD8F-4506-AEFE-800778F9E987}"/>
          </ac:spMkLst>
        </pc:spChg>
        <pc:spChg chg="add">
          <ac:chgData name="Andrea Chamorro" userId="f1c9ba24180a7618" providerId="LiveId" clId="{27411C44-0817-4D5B-9EFD-CF91531D775E}" dt="2020-06-10T15:18:07.553" v="2041"/>
          <ac:spMkLst>
            <pc:docMk/>
            <pc:sldMk cId="2016840260" sldId="313"/>
            <ac:spMk id="15" creationId="{BE9D7E80-1E8E-4160-A106-4B9F11727E4D}"/>
          </ac:spMkLst>
        </pc:spChg>
        <pc:picChg chg="del">
          <ac:chgData name="Andrea Chamorro" userId="f1c9ba24180a7618" providerId="LiveId" clId="{27411C44-0817-4D5B-9EFD-CF91531D775E}" dt="2020-06-10T15:18:09.402" v="2042" actId="478"/>
          <ac:picMkLst>
            <pc:docMk/>
            <pc:sldMk cId="2016840260" sldId="313"/>
            <ac:picMk id="5" creationId="{D0BAD37C-26FE-498F-A409-0C702005F9B6}"/>
          </ac:picMkLst>
        </pc:picChg>
        <pc:picChg chg="add mod">
          <ac:chgData name="Andrea Chamorro" userId="f1c9ba24180a7618" providerId="LiveId" clId="{27411C44-0817-4D5B-9EFD-CF91531D775E}" dt="2020-06-10T15:19:03.027" v="2047" actId="14100"/>
          <ac:picMkLst>
            <pc:docMk/>
            <pc:sldMk cId="2016840260" sldId="313"/>
            <ac:picMk id="9" creationId="{539441A8-54DD-46FC-8CB6-65011AC0571B}"/>
          </ac:picMkLst>
        </pc:picChg>
      </pc:sldChg>
      <pc:sldChg chg="add del">
        <pc:chgData name="Andrea Chamorro" userId="f1c9ba24180a7618" providerId="LiveId" clId="{27411C44-0817-4D5B-9EFD-CF91531D775E}" dt="2020-06-10T15:28:30.253" v="2084" actId="2696"/>
        <pc:sldMkLst>
          <pc:docMk/>
          <pc:sldMk cId="3773589677" sldId="314"/>
        </pc:sldMkLst>
      </pc:sldChg>
      <pc:sldChg chg="add del ord">
        <pc:chgData name="Andrea Chamorro" userId="f1c9ba24180a7618" providerId="LiveId" clId="{27411C44-0817-4D5B-9EFD-CF91531D775E}" dt="2020-06-10T15:24:57.305" v="2076"/>
        <pc:sldMkLst>
          <pc:docMk/>
          <pc:sldMk cId="1192589852" sldId="315"/>
        </pc:sldMkLst>
      </pc:sldChg>
    </pc:docChg>
  </pc:docChgLst>
  <pc:docChgLst>
    <pc:chgData name="Andrea Chamorro" userId="f1c9ba24180a7618" providerId="LiveId" clId="{3532D254-B110-4669-A35F-9077EF2DFE8A}"/>
    <pc:docChg chg="undo custSel addSld delSld modSld sldOrd">
      <pc:chgData name="Andrea Chamorro" userId="f1c9ba24180a7618" providerId="LiveId" clId="{3532D254-B110-4669-A35F-9077EF2DFE8A}" dt="2020-05-08T01:15:10.198" v="1226" actId="20577"/>
      <pc:docMkLst>
        <pc:docMk/>
      </pc:docMkLst>
      <pc:sldChg chg="delSp modSp mod ord delAnim">
        <pc:chgData name="Andrea Chamorro" userId="f1c9ba24180a7618" providerId="LiveId" clId="{3532D254-B110-4669-A35F-9077EF2DFE8A}" dt="2020-05-08T01:11:45.645" v="1108" actId="1035"/>
        <pc:sldMkLst>
          <pc:docMk/>
          <pc:sldMk cId="4063519646" sldId="276"/>
        </pc:sldMkLst>
        <pc:spChg chg="mod">
          <ac:chgData name="Andrea Chamorro" userId="f1c9ba24180a7618" providerId="LiveId" clId="{3532D254-B110-4669-A35F-9077EF2DFE8A}" dt="2020-05-07T18:48:28.965" v="519" actId="20577"/>
          <ac:spMkLst>
            <pc:docMk/>
            <pc:sldMk cId="4063519646" sldId="276"/>
            <ac:spMk id="2" creationId="{376E0193-85A5-4002-8601-F5BA56B27C96}"/>
          </ac:spMkLst>
        </pc:spChg>
        <pc:spChg chg="mod">
          <ac:chgData name="Andrea Chamorro" userId="f1c9ba24180a7618" providerId="LiveId" clId="{3532D254-B110-4669-A35F-9077EF2DFE8A}" dt="2020-05-08T01:11:45.645" v="1108" actId="1035"/>
          <ac:spMkLst>
            <pc:docMk/>
            <pc:sldMk cId="4063519646" sldId="276"/>
            <ac:spMk id="13" creationId="{439655AB-2CBD-420D-B6D7-F40BB5DD7B2C}"/>
          </ac:spMkLst>
        </pc:spChg>
        <pc:spChg chg="mod">
          <ac:chgData name="Andrea Chamorro" userId="f1c9ba24180a7618" providerId="LiveId" clId="{3532D254-B110-4669-A35F-9077EF2DFE8A}" dt="2020-05-08T01:11:45.645" v="1108" actId="1035"/>
          <ac:spMkLst>
            <pc:docMk/>
            <pc:sldMk cId="4063519646" sldId="276"/>
            <ac:spMk id="14" creationId="{55E112FB-5F85-4F37-B1CE-143CE9EA4CD1}"/>
          </ac:spMkLst>
        </pc:spChg>
        <pc:spChg chg="mod">
          <ac:chgData name="Andrea Chamorro" userId="f1c9ba24180a7618" providerId="LiveId" clId="{3532D254-B110-4669-A35F-9077EF2DFE8A}" dt="2020-05-08T01:11:45.645" v="1108" actId="1035"/>
          <ac:spMkLst>
            <pc:docMk/>
            <pc:sldMk cId="4063519646" sldId="276"/>
            <ac:spMk id="15" creationId="{AB3787FA-076D-4C4B-86BE-CFFFBAADF1E6}"/>
          </ac:spMkLst>
        </pc:spChg>
        <pc:spChg chg="mod">
          <ac:chgData name="Andrea Chamorro" userId="f1c9ba24180a7618" providerId="LiveId" clId="{3532D254-B110-4669-A35F-9077EF2DFE8A}" dt="2020-05-08T01:11:45.645" v="1108" actId="1035"/>
          <ac:spMkLst>
            <pc:docMk/>
            <pc:sldMk cId="4063519646" sldId="276"/>
            <ac:spMk id="17" creationId="{5482C3EE-F80D-4824-B244-D0B347BD0215}"/>
          </ac:spMkLst>
        </pc:spChg>
        <pc:spChg chg="mod">
          <ac:chgData name="Andrea Chamorro" userId="f1c9ba24180a7618" providerId="LiveId" clId="{3532D254-B110-4669-A35F-9077EF2DFE8A}" dt="2020-05-08T01:11:45.645" v="1108" actId="1035"/>
          <ac:spMkLst>
            <pc:docMk/>
            <pc:sldMk cId="4063519646" sldId="276"/>
            <ac:spMk id="18" creationId="{6FEA7511-1965-48AF-8DB7-B711AD90CED9}"/>
          </ac:spMkLst>
        </pc:spChg>
        <pc:picChg chg="del">
          <ac:chgData name="Andrea Chamorro" userId="f1c9ba24180a7618" providerId="LiveId" clId="{3532D254-B110-4669-A35F-9077EF2DFE8A}" dt="2020-05-08T01:10:26.836" v="1056" actId="478"/>
          <ac:picMkLst>
            <pc:docMk/>
            <pc:sldMk cId="4063519646" sldId="276"/>
            <ac:picMk id="4" creationId="{3CF1EBB1-F027-4EA8-871E-17C067DB04B9}"/>
          </ac:picMkLst>
        </pc:picChg>
        <pc:picChg chg="mod">
          <ac:chgData name="Andrea Chamorro" userId="f1c9ba24180a7618" providerId="LiveId" clId="{3532D254-B110-4669-A35F-9077EF2DFE8A}" dt="2020-05-08T01:11:45.645" v="1108" actId="1035"/>
          <ac:picMkLst>
            <pc:docMk/>
            <pc:sldMk cId="4063519646" sldId="276"/>
            <ac:picMk id="20" creationId="{0630AF05-3CA4-49EA-9E06-C70CD1D7A3BB}"/>
          </ac:picMkLst>
        </pc:picChg>
        <pc:picChg chg="mod">
          <ac:chgData name="Andrea Chamorro" userId="f1c9ba24180a7618" providerId="LiveId" clId="{3532D254-B110-4669-A35F-9077EF2DFE8A}" dt="2020-05-08T01:11:45.645" v="1108" actId="1035"/>
          <ac:picMkLst>
            <pc:docMk/>
            <pc:sldMk cId="4063519646" sldId="276"/>
            <ac:picMk id="21" creationId="{E20EEC82-CD2E-4285-B959-ECD0CFA18FF1}"/>
          </ac:picMkLst>
        </pc:picChg>
        <pc:picChg chg="mod">
          <ac:chgData name="Andrea Chamorro" userId="f1c9ba24180a7618" providerId="LiveId" clId="{3532D254-B110-4669-A35F-9077EF2DFE8A}" dt="2020-05-08T01:11:45.645" v="1108" actId="1035"/>
          <ac:picMkLst>
            <pc:docMk/>
            <pc:sldMk cId="4063519646" sldId="276"/>
            <ac:picMk id="22" creationId="{36F4400D-8ADF-4715-AE56-7046447281DF}"/>
          </ac:picMkLst>
        </pc:picChg>
        <pc:picChg chg="mod">
          <ac:chgData name="Andrea Chamorro" userId="f1c9ba24180a7618" providerId="LiveId" clId="{3532D254-B110-4669-A35F-9077EF2DFE8A}" dt="2020-05-08T01:11:45.645" v="1108" actId="1035"/>
          <ac:picMkLst>
            <pc:docMk/>
            <pc:sldMk cId="4063519646" sldId="276"/>
            <ac:picMk id="23" creationId="{79AD7E27-73D2-4CEF-BE04-7774C3152BAD}"/>
          </ac:picMkLst>
        </pc:picChg>
        <pc:picChg chg="mod">
          <ac:chgData name="Andrea Chamorro" userId="f1c9ba24180a7618" providerId="LiveId" clId="{3532D254-B110-4669-A35F-9077EF2DFE8A}" dt="2020-05-08T01:11:45.645" v="1108" actId="1035"/>
          <ac:picMkLst>
            <pc:docMk/>
            <pc:sldMk cId="4063519646" sldId="276"/>
            <ac:picMk id="24" creationId="{D80258C2-1B25-4D44-89C4-9CEB47F47B8D}"/>
          </ac:picMkLst>
        </pc:picChg>
      </pc:sldChg>
      <pc:sldChg chg="modSp mod modAnim">
        <pc:chgData name="Andrea Chamorro" userId="f1c9ba24180a7618" providerId="LiveId" clId="{3532D254-B110-4669-A35F-9077EF2DFE8A}" dt="2020-05-07T18:48:34.782" v="524" actId="20577"/>
        <pc:sldMkLst>
          <pc:docMk/>
          <pc:sldMk cId="469066283" sldId="277"/>
        </pc:sldMkLst>
        <pc:spChg chg="mod">
          <ac:chgData name="Andrea Chamorro" userId="f1c9ba24180a7618" providerId="LiveId" clId="{3532D254-B110-4669-A35F-9077EF2DFE8A}" dt="2020-05-07T18:48:34.782" v="524" actId="20577"/>
          <ac:spMkLst>
            <pc:docMk/>
            <pc:sldMk cId="469066283" sldId="277"/>
            <ac:spMk id="2" creationId="{C1A65C6E-8D94-4609-95AE-7C7F175AD7AB}"/>
          </ac:spMkLst>
        </pc:spChg>
        <pc:spChg chg="mod">
          <ac:chgData name="Andrea Chamorro" userId="f1c9ba24180a7618" providerId="LiveId" clId="{3532D254-B110-4669-A35F-9077EF2DFE8A}" dt="2020-05-07T18:43:38.401" v="229" actId="20577"/>
          <ac:spMkLst>
            <pc:docMk/>
            <pc:sldMk cId="469066283" sldId="277"/>
            <ac:spMk id="8" creationId="{63FB3E48-7038-4DF3-BB6C-45481839C678}"/>
          </ac:spMkLst>
        </pc:spChg>
        <pc:spChg chg="mod">
          <ac:chgData name="Andrea Chamorro" userId="f1c9ba24180a7618" providerId="LiveId" clId="{3532D254-B110-4669-A35F-9077EF2DFE8A}" dt="2020-05-07T18:44:54.120" v="382" actId="20577"/>
          <ac:spMkLst>
            <pc:docMk/>
            <pc:sldMk cId="469066283" sldId="277"/>
            <ac:spMk id="9" creationId="{5EB6E92F-4CE6-46DD-AEC0-FFC703303201}"/>
          </ac:spMkLst>
        </pc:spChg>
        <pc:spChg chg="mod">
          <ac:chgData name="Andrea Chamorro" userId="f1c9ba24180a7618" providerId="LiveId" clId="{3532D254-B110-4669-A35F-9077EF2DFE8A}" dt="2020-05-07T18:44:13.973" v="287" actId="20577"/>
          <ac:spMkLst>
            <pc:docMk/>
            <pc:sldMk cId="469066283" sldId="277"/>
            <ac:spMk id="19" creationId="{F1C6192D-0D3F-4EE0-9BF6-270FB27B7737}"/>
          </ac:spMkLst>
        </pc:spChg>
        <pc:spChg chg="mod">
          <ac:chgData name="Andrea Chamorro" userId="f1c9ba24180a7618" providerId="LiveId" clId="{3532D254-B110-4669-A35F-9077EF2DFE8A}" dt="2020-05-07T18:42:38.802" v="165" actId="20577"/>
          <ac:spMkLst>
            <pc:docMk/>
            <pc:sldMk cId="469066283" sldId="277"/>
            <ac:spMk id="20" creationId="{314C5365-1249-4827-BAF3-03563333F7D9}"/>
          </ac:spMkLst>
        </pc:spChg>
        <pc:spChg chg="mod">
          <ac:chgData name="Andrea Chamorro" userId="f1c9ba24180a7618" providerId="LiveId" clId="{3532D254-B110-4669-A35F-9077EF2DFE8A}" dt="2020-05-07T18:44:59.524" v="383" actId="1076"/>
          <ac:spMkLst>
            <pc:docMk/>
            <pc:sldMk cId="469066283" sldId="277"/>
            <ac:spMk id="21" creationId="{B871C812-0B9E-4324-8DA3-03B3CB6E147F}"/>
          </ac:spMkLst>
        </pc:spChg>
      </pc:sldChg>
      <pc:sldChg chg="del">
        <pc:chgData name="Andrea Chamorro" userId="f1c9ba24180a7618" providerId="LiveId" clId="{3532D254-B110-4669-A35F-9077EF2DFE8A}" dt="2020-05-07T18:49:07.225" v="539" actId="2696"/>
        <pc:sldMkLst>
          <pc:docMk/>
          <pc:sldMk cId="1989193413" sldId="284"/>
        </pc:sldMkLst>
      </pc:sldChg>
      <pc:sldChg chg="add">
        <pc:chgData name="Andrea Chamorro" userId="f1c9ba24180a7618" providerId="LiveId" clId="{3532D254-B110-4669-A35F-9077EF2DFE8A}" dt="2020-05-07T18:49:11.342" v="540"/>
        <pc:sldMkLst>
          <pc:docMk/>
          <pc:sldMk cId="3134792297" sldId="284"/>
        </pc:sldMkLst>
      </pc:sldChg>
      <pc:sldChg chg="del">
        <pc:chgData name="Andrea Chamorro" userId="f1c9ba24180a7618" providerId="LiveId" clId="{3532D254-B110-4669-A35F-9077EF2DFE8A}" dt="2020-05-07T18:49:07.225" v="539" actId="2696"/>
        <pc:sldMkLst>
          <pc:docMk/>
          <pc:sldMk cId="579818820" sldId="285"/>
        </pc:sldMkLst>
      </pc:sldChg>
      <pc:sldChg chg="add">
        <pc:chgData name="Andrea Chamorro" userId="f1c9ba24180a7618" providerId="LiveId" clId="{3532D254-B110-4669-A35F-9077EF2DFE8A}" dt="2020-05-07T18:49:11.342" v="540"/>
        <pc:sldMkLst>
          <pc:docMk/>
          <pc:sldMk cId="890243821" sldId="285"/>
        </pc:sldMkLst>
      </pc:sldChg>
      <pc:sldChg chg="del">
        <pc:chgData name="Andrea Chamorro" userId="f1c9ba24180a7618" providerId="LiveId" clId="{3532D254-B110-4669-A35F-9077EF2DFE8A}" dt="2020-05-07T18:49:07.225" v="539" actId="2696"/>
        <pc:sldMkLst>
          <pc:docMk/>
          <pc:sldMk cId="661708604" sldId="286"/>
        </pc:sldMkLst>
      </pc:sldChg>
      <pc:sldChg chg="add del">
        <pc:chgData name="Andrea Chamorro" userId="f1c9ba24180a7618" providerId="LiveId" clId="{3532D254-B110-4669-A35F-9077EF2DFE8A}" dt="2020-05-08T01:12:12.339" v="1109" actId="47"/>
        <pc:sldMkLst>
          <pc:docMk/>
          <pc:sldMk cId="835714422" sldId="286"/>
        </pc:sldMkLst>
      </pc:sldChg>
      <pc:sldChg chg="modSp mod">
        <pc:chgData name="Andrea Chamorro" userId="f1c9ba24180a7618" providerId="LiveId" clId="{3532D254-B110-4669-A35F-9077EF2DFE8A}" dt="2020-05-07T18:51:08.207" v="590" actId="20577"/>
        <pc:sldMkLst>
          <pc:docMk/>
          <pc:sldMk cId="1759351927" sldId="293"/>
        </pc:sldMkLst>
        <pc:spChg chg="mod">
          <ac:chgData name="Andrea Chamorro" userId="f1c9ba24180a7618" providerId="LiveId" clId="{3532D254-B110-4669-A35F-9077EF2DFE8A}" dt="2020-05-07T18:48:54.021" v="538" actId="20577"/>
          <ac:spMkLst>
            <pc:docMk/>
            <pc:sldMk cId="1759351927" sldId="293"/>
            <ac:spMk id="2" creationId="{C1A65C6E-8D94-4609-95AE-7C7F175AD7AB}"/>
          </ac:spMkLst>
        </pc:spChg>
        <pc:spChg chg="mod">
          <ac:chgData name="Andrea Chamorro" userId="f1c9ba24180a7618" providerId="LiveId" clId="{3532D254-B110-4669-A35F-9077EF2DFE8A}" dt="2020-05-07T18:47:11.581" v="461"/>
          <ac:spMkLst>
            <pc:docMk/>
            <pc:sldMk cId="1759351927" sldId="293"/>
            <ac:spMk id="8" creationId="{63FB3E48-7038-4DF3-BB6C-45481839C678}"/>
          </ac:spMkLst>
        </pc:spChg>
        <pc:spChg chg="mod">
          <ac:chgData name="Andrea Chamorro" userId="f1c9ba24180a7618" providerId="LiveId" clId="{3532D254-B110-4669-A35F-9077EF2DFE8A}" dt="2020-05-07T18:48:04.564" v="498" actId="20577"/>
          <ac:spMkLst>
            <pc:docMk/>
            <pc:sldMk cId="1759351927" sldId="293"/>
            <ac:spMk id="9" creationId="{5EB6E92F-4CE6-46DD-AEC0-FFC703303201}"/>
          </ac:spMkLst>
        </pc:spChg>
        <pc:spChg chg="mod">
          <ac:chgData name="Andrea Chamorro" userId="f1c9ba24180a7618" providerId="LiveId" clId="{3532D254-B110-4669-A35F-9077EF2DFE8A}" dt="2020-05-07T18:47:08.360" v="460" actId="21"/>
          <ac:spMkLst>
            <pc:docMk/>
            <pc:sldMk cId="1759351927" sldId="293"/>
            <ac:spMk id="20" creationId="{314C5365-1249-4827-BAF3-03563333F7D9}"/>
          </ac:spMkLst>
        </pc:spChg>
        <pc:spChg chg="mod">
          <ac:chgData name="Andrea Chamorro" userId="f1c9ba24180a7618" providerId="LiveId" clId="{3532D254-B110-4669-A35F-9077EF2DFE8A}" dt="2020-05-07T18:51:08.207" v="590" actId="20577"/>
          <ac:spMkLst>
            <pc:docMk/>
            <pc:sldMk cId="1759351927" sldId="293"/>
            <ac:spMk id="21" creationId="{B871C812-0B9E-4324-8DA3-03B3CB6E147F}"/>
          </ac:spMkLst>
        </pc:spChg>
      </pc:sldChg>
      <pc:sldChg chg="new del">
        <pc:chgData name="Andrea Chamorro" userId="f1c9ba24180a7618" providerId="LiveId" clId="{3532D254-B110-4669-A35F-9077EF2DFE8A}" dt="2020-05-07T18:40:47.970" v="26" actId="47"/>
        <pc:sldMkLst>
          <pc:docMk/>
          <pc:sldMk cId="3519101511" sldId="295"/>
        </pc:sldMkLst>
      </pc:sldChg>
      <pc:sldChg chg="delSp modSp add mod addAnim delAnim modAnim">
        <pc:chgData name="Andrea Chamorro" userId="f1c9ba24180a7618" providerId="LiveId" clId="{3532D254-B110-4669-A35F-9077EF2DFE8A}" dt="2020-05-08T01:10:59.316" v="1067" actId="20577"/>
        <pc:sldMkLst>
          <pc:docMk/>
          <pc:sldMk cId="3773171252" sldId="295"/>
        </pc:sldMkLst>
        <pc:spChg chg="mod">
          <ac:chgData name="Andrea Chamorro" userId="f1c9ba24180a7618" providerId="LiveId" clId="{3532D254-B110-4669-A35F-9077EF2DFE8A}" dt="2020-05-08T01:10:59.316" v="1067" actId="20577"/>
          <ac:spMkLst>
            <pc:docMk/>
            <pc:sldMk cId="3773171252" sldId="295"/>
            <ac:spMk id="2" creationId="{C1A65C6E-8D94-4609-95AE-7C7F175AD7AB}"/>
          </ac:spMkLst>
        </pc:spChg>
        <pc:spChg chg="del mod">
          <ac:chgData name="Andrea Chamorro" userId="f1c9ba24180a7618" providerId="LiveId" clId="{3532D254-B110-4669-A35F-9077EF2DFE8A}" dt="2020-05-07T18:46:14.556" v="433" actId="478"/>
          <ac:spMkLst>
            <pc:docMk/>
            <pc:sldMk cId="3773171252" sldId="295"/>
            <ac:spMk id="20" creationId="{314C5365-1249-4827-BAF3-03563333F7D9}"/>
          </ac:spMkLst>
        </pc:spChg>
        <pc:spChg chg="mod">
          <ac:chgData name="Andrea Chamorro" userId="f1c9ba24180a7618" providerId="LiveId" clId="{3532D254-B110-4669-A35F-9077EF2DFE8A}" dt="2020-05-07T18:46:17.724" v="434" actId="1076"/>
          <ac:spMkLst>
            <pc:docMk/>
            <pc:sldMk cId="3773171252" sldId="295"/>
            <ac:spMk id="21" creationId="{B871C812-0B9E-4324-8DA3-03B3CB6E147F}"/>
          </ac:spMkLst>
        </pc:spChg>
      </pc:sldChg>
      <pc:sldChg chg="modSp add mod modAnim">
        <pc:chgData name="Andrea Chamorro" userId="f1c9ba24180a7618" providerId="LiveId" clId="{3532D254-B110-4669-A35F-9077EF2DFE8A}" dt="2020-05-07T18:53:44.294" v="998" actId="20577"/>
        <pc:sldMkLst>
          <pc:docMk/>
          <pc:sldMk cId="1697854272" sldId="296"/>
        </pc:sldMkLst>
        <pc:spChg chg="mod">
          <ac:chgData name="Andrea Chamorro" userId="f1c9ba24180a7618" providerId="LiveId" clId="{3532D254-B110-4669-A35F-9077EF2DFE8A}" dt="2020-05-07T18:50:26.601" v="578" actId="21"/>
          <ac:spMkLst>
            <pc:docMk/>
            <pc:sldMk cId="1697854272" sldId="296"/>
            <ac:spMk id="2" creationId="{C1A65C6E-8D94-4609-95AE-7C7F175AD7AB}"/>
          </ac:spMkLst>
        </pc:spChg>
        <pc:spChg chg="mod">
          <ac:chgData name="Andrea Chamorro" userId="f1c9ba24180a7618" providerId="LiveId" clId="{3532D254-B110-4669-A35F-9077EF2DFE8A}" dt="2020-05-07T18:52:20.994" v="783" actId="6549"/>
          <ac:spMkLst>
            <pc:docMk/>
            <pc:sldMk cId="1697854272" sldId="296"/>
            <ac:spMk id="8" creationId="{63FB3E48-7038-4DF3-BB6C-45481839C678}"/>
          </ac:spMkLst>
        </pc:spChg>
        <pc:spChg chg="mod">
          <ac:chgData name="Andrea Chamorro" userId="f1c9ba24180a7618" providerId="LiveId" clId="{3532D254-B110-4669-A35F-9077EF2DFE8A}" dt="2020-05-07T18:53:44.294" v="998" actId="20577"/>
          <ac:spMkLst>
            <pc:docMk/>
            <pc:sldMk cId="1697854272" sldId="296"/>
            <ac:spMk id="9" creationId="{5EB6E92F-4CE6-46DD-AEC0-FFC703303201}"/>
          </ac:spMkLst>
        </pc:spChg>
        <pc:spChg chg="mod">
          <ac:chgData name="Andrea Chamorro" userId="f1c9ba24180a7618" providerId="LiveId" clId="{3532D254-B110-4669-A35F-9077EF2DFE8A}" dt="2020-05-07T18:52:49.628" v="862" actId="20577"/>
          <ac:spMkLst>
            <pc:docMk/>
            <pc:sldMk cId="1697854272" sldId="296"/>
            <ac:spMk id="19" creationId="{F1C6192D-0D3F-4EE0-9BF6-270FB27B7737}"/>
          </ac:spMkLst>
        </pc:spChg>
        <pc:spChg chg="mod">
          <ac:chgData name="Andrea Chamorro" userId="f1c9ba24180a7618" providerId="LiveId" clId="{3532D254-B110-4669-A35F-9077EF2DFE8A}" dt="2020-05-07T18:50:33.103" v="580"/>
          <ac:spMkLst>
            <pc:docMk/>
            <pc:sldMk cId="1697854272" sldId="296"/>
            <ac:spMk id="21" creationId="{B871C812-0B9E-4324-8DA3-03B3CB6E147F}"/>
          </ac:spMkLst>
        </pc:spChg>
      </pc:sldChg>
      <pc:sldChg chg="new del">
        <pc:chgData name="Andrea Chamorro" userId="f1c9ba24180a7618" providerId="LiveId" clId="{3532D254-B110-4669-A35F-9077EF2DFE8A}" dt="2020-05-07T18:50:00.882" v="542" actId="47"/>
        <pc:sldMkLst>
          <pc:docMk/>
          <pc:sldMk cId="3953574545" sldId="296"/>
        </pc:sldMkLst>
      </pc:sldChg>
      <pc:sldChg chg="new del">
        <pc:chgData name="Andrea Chamorro" userId="f1c9ba24180a7618" providerId="LiveId" clId="{3532D254-B110-4669-A35F-9077EF2DFE8A}" dt="2020-05-07T18:54:04.154" v="1000" actId="47"/>
        <pc:sldMkLst>
          <pc:docMk/>
          <pc:sldMk cId="1176990556" sldId="297"/>
        </pc:sldMkLst>
      </pc:sldChg>
      <pc:sldChg chg="modSp add">
        <pc:chgData name="Andrea Chamorro" userId="f1c9ba24180a7618" providerId="LiveId" clId="{3532D254-B110-4669-A35F-9077EF2DFE8A}" dt="2020-05-08T01:11:20.206" v="1068" actId="313"/>
        <pc:sldMkLst>
          <pc:docMk/>
          <pc:sldMk cId="3144175348" sldId="297"/>
        </pc:sldMkLst>
        <pc:spChg chg="mod">
          <ac:chgData name="Andrea Chamorro" userId="f1c9ba24180a7618" providerId="LiveId" clId="{3532D254-B110-4669-A35F-9077EF2DFE8A}" dt="2020-05-07T18:54:30.037" v="1021" actId="20577"/>
          <ac:spMkLst>
            <pc:docMk/>
            <pc:sldMk cId="3144175348" sldId="297"/>
            <ac:spMk id="2" creationId="{C1A65C6E-8D94-4609-95AE-7C7F175AD7AB}"/>
          </ac:spMkLst>
        </pc:spChg>
        <pc:spChg chg="mod">
          <ac:chgData name="Andrea Chamorro" userId="f1c9ba24180a7618" providerId="LiveId" clId="{3532D254-B110-4669-A35F-9077EF2DFE8A}" dt="2020-05-08T01:11:20.206" v="1068" actId="313"/>
          <ac:spMkLst>
            <pc:docMk/>
            <pc:sldMk cId="3144175348" sldId="297"/>
            <ac:spMk id="8" creationId="{63FB3E48-7038-4DF3-BB6C-45481839C678}"/>
          </ac:spMkLst>
        </pc:spChg>
        <pc:spChg chg="mod">
          <ac:chgData name="Andrea Chamorro" userId="f1c9ba24180a7618" providerId="LiveId" clId="{3532D254-B110-4669-A35F-9077EF2DFE8A}" dt="2020-05-07T18:54:43.261" v="1053" actId="20577"/>
          <ac:spMkLst>
            <pc:docMk/>
            <pc:sldMk cId="3144175348" sldId="297"/>
            <ac:spMk id="21" creationId="{B871C812-0B9E-4324-8DA3-03B3CB6E147F}"/>
          </ac:spMkLst>
        </pc:spChg>
      </pc:sldChg>
      <pc:sldChg chg="delSp add del mod delAnim">
        <pc:chgData name="Andrea Chamorro" userId="f1c9ba24180a7618" providerId="LiveId" clId="{3532D254-B110-4669-A35F-9077EF2DFE8A}" dt="2020-05-08T01:10:32.166" v="1057" actId="47"/>
        <pc:sldMkLst>
          <pc:docMk/>
          <pc:sldMk cId="271527613" sldId="298"/>
        </pc:sldMkLst>
        <pc:spChg chg="del">
          <ac:chgData name="Andrea Chamorro" userId="f1c9ba24180a7618" providerId="LiveId" clId="{3532D254-B110-4669-A35F-9077EF2DFE8A}" dt="2020-05-08T01:10:13.504" v="1055" actId="478"/>
          <ac:spMkLst>
            <pc:docMk/>
            <pc:sldMk cId="271527613" sldId="298"/>
            <ac:spMk id="21" creationId="{35A86095-3545-452F-8CB6-7F10EBC9E362}"/>
          </ac:spMkLst>
        </pc:spChg>
      </pc:sldChg>
      <pc:sldChg chg="modSp add modAnim">
        <pc:chgData name="Andrea Chamorro" userId="f1c9ba24180a7618" providerId="LiveId" clId="{3532D254-B110-4669-A35F-9077EF2DFE8A}" dt="2020-05-08T01:14:06.372" v="1136" actId="20577"/>
        <pc:sldMkLst>
          <pc:docMk/>
          <pc:sldMk cId="1170559054" sldId="298"/>
        </pc:sldMkLst>
        <pc:spChg chg="mod">
          <ac:chgData name="Andrea Chamorro" userId="f1c9ba24180a7618" providerId="LiveId" clId="{3532D254-B110-4669-A35F-9077EF2DFE8A}" dt="2020-05-08T01:13:49.115" v="1121" actId="20577"/>
          <ac:spMkLst>
            <pc:docMk/>
            <pc:sldMk cId="1170559054" sldId="298"/>
            <ac:spMk id="2" creationId="{C1A65C6E-8D94-4609-95AE-7C7F175AD7AB}"/>
          </ac:spMkLst>
        </pc:spChg>
        <pc:spChg chg="mod">
          <ac:chgData name="Andrea Chamorro" userId="f1c9ba24180a7618" providerId="LiveId" clId="{3532D254-B110-4669-A35F-9077EF2DFE8A}" dt="2020-05-08T01:13:58.115" v="1131" actId="20577"/>
          <ac:spMkLst>
            <pc:docMk/>
            <pc:sldMk cId="1170559054" sldId="298"/>
            <ac:spMk id="8" creationId="{63FB3E48-7038-4DF3-BB6C-45481839C678}"/>
          </ac:spMkLst>
        </pc:spChg>
        <pc:spChg chg="mod">
          <ac:chgData name="Andrea Chamorro" userId="f1c9ba24180a7618" providerId="LiveId" clId="{3532D254-B110-4669-A35F-9077EF2DFE8A}" dt="2020-05-08T01:14:01.534" v="1133" actId="20577"/>
          <ac:spMkLst>
            <pc:docMk/>
            <pc:sldMk cId="1170559054" sldId="298"/>
            <ac:spMk id="9" creationId="{5EB6E92F-4CE6-46DD-AEC0-FFC703303201}"/>
          </ac:spMkLst>
        </pc:spChg>
        <pc:spChg chg="mod">
          <ac:chgData name="Andrea Chamorro" userId="f1c9ba24180a7618" providerId="LiveId" clId="{3532D254-B110-4669-A35F-9077EF2DFE8A}" dt="2020-05-08T01:13:59.963" v="1132" actId="20577"/>
          <ac:spMkLst>
            <pc:docMk/>
            <pc:sldMk cId="1170559054" sldId="298"/>
            <ac:spMk id="19" creationId="{F1C6192D-0D3F-4EE0-9BF6-270FB27B7737}"/>
          </ac:spMkLst>
        </pc:spChg>
        <pc:spChg chg="mod">
          <ac:chgData name="Andrea Chamorro" userId="f1c9ba24180a7618" providerId="LiveId" clId="{3532D254-B110-4669-A35F-9077EF2DFE8A}" dt="2020-05-08T01:13:53.831" v="1130" actId="20577"/>
          <ac:spMkLst>
            <pc:docMk/>
            <pc:sldMk cId="1170559054" sldId="298"/>
            <ac:spMk id="21" creationId="{B871C812-0B9E-4324-8DA3-03B3CB6E147F}"/>
          </ac:spMkLst>
        </pc:spChg>
      </pc:sldChg>
      <pc:sldChg chg="modSp add">
        <pc:chgData name="Andrea Chamorro" userId="f1c9ba24180a7618" providerId="LiveId" clId="{3532D254-B110-4669-A35F-9077EF2DFE8A}" dt="2020-05-08T01:15:10.198" v="1226" actId="20577"/>
        <pc:sldMkLst>
          <pc:docMk/>
          <pc:sldMk cId="3283842272" sldId="299"/>
        </pc:sldMkLst>
        <pc:spChg chg="mod">
          <ac:chgData name="Andrea Chamorro" userId="f1c9ba24180a7618" providerId="LiveId" clId="{3532D254-B110-4669-A35F-9077EF2DFE8A}" dt="2020-05-08T01:14:35.430" v="1155" actId="20577"/>
          <ac:spMkLst>
            <pc:docMk/>
            <pc:sldMk cId="3283842272" sldId="299"/>
            <ac:spMk id="2" creationId="{C1A65C6E-8D94-4609-95AE-7C7F175AD7AB}"/>
          </ac:spMkLst>
        </pc:spChg>
        <pc:spChg chg="mod">
          <ac:chgData name="Andrea Chamorro" userId="f1c9ba24180a7618" providerId="LiveId" clId="{3532D254-B110-4669-A35F-9077EF2DFE8A}" dt="2020-05-08T01:15:10.198" v="1226" actId="20577"/>
          <ac:spMkLst>
            <pc:docMk/>
            <pc:sldMk cId="3283842272" sldId="299"/>
            <ac:spMk id="21" creationId="{B871C812-0B9E-4324-8DA3-03B3CB6E147F}"/>
          </ac:spMkLst>
        </pc:spChg>
      </pc:sldChg>
    </pc:docChg>
  </pc:docChgLst>
  <pc:docChgLst>
    <pc:chgData name="Andrea Chamorro" userId="f1c9ba24180a7618" providerId="LiveId" clId="{A985AC95-F193-488D-AD6F-3353B9F073BB}"/>
    <pc:docChg chg="undo custSel addSld delSld modSld sldOrd">
      <pc:chgData name="Andrea Chamorro" userId="f1c9ba24180a7618" providerId="LiveId" clId="{A985AC95-F193-488D-AD6F-3353B9F073BB}" dt="2020-03-27T19:13:11.395" v="1574" actId="1037"/>
      <pc:docMkLst>
        <pc:docMk/>
      </pc:docMkLst>
      <pc:sldChg chg="modSp">
        <pc:chgData name="Andrea Chamorro" userId="f1c9ba24180a7618" providerId="LiveId" clId="{A985AC95-F193-488D-AD6F-3353B9F073BB}" dt="2020-03-26T21:07:37.703" v="102" actId="20577"/>
        <pc:sldMkLst>
          <pc:docMk/>
          <pc:sldMk cId="3322061578" sldId="273"/>
        </pc:sldMkLst>
        <pc:spChg chg="mod">
          <ac:chgData name="Andrea Chamorro" userId="f1c9ba24180a7618" providerId="LiveId" clId="{A985AC95-F193-488D-AD6F-3353B9F073BB}" dt="2020-03-26T21:07:37.703" v="102" actId="20577"/>
          <ac:spMkLst>
            <pc:docMk/>
            <pc:sldMk cId="3322061578" sldId="273"/>
            <ac:spMk id="2" creationId="{556A9C96-C88A-4D10-8007-198BA9E97A7D}"/>
          </ac:spMkLst>
        </pc:spChg>
      </pc:sldChg>
      <pc:sldChg chg="addSp delSp modSp ord addAnim delAnim">
        <pc:chgData name="Andrea Chamorro" userId="f1c9ba24180a7618" providerId="LiveId" clId="{A985AC95-F193-488D-AD6F-3353B9F073BB}" dt="2020-03-26T23:21:01.742" v="339" actId="20577"/>
        <pc:sldMkLst>
          <pc:docMk/>
          <pc:sldMk cId="4063519646" sldId="276"/>
        </pc:sldMkLst>
        <pc:spChg chg="add del mod">
          <ac:chgData name="Andrea Chamorro" userId="f1c9ba24180a7618" providerId="LiveId" clId="{A985AC95-F193-488D-AD6F-3353B9F073BB}" dt="2020-03-26T23:16:22.194" v="137" actId="478"/>
          <ac:spMkLst>
            <pc:docMk/>
            <pc:sldMk cId="4063519646" sldId="276"/>
            <ac:spMk id="2" creationId="{376E0193-85A5-4002-8601-F5BA56B27C96}"/>
          </ac:spMkLst>
        </pc:spChg>
        <pc:spChg chg="add del mod">
          <ac:chgData name="Andrea Chamorro" userId="f1c9ba24180a7618" providerId="LiveId" clId="{A985AC95-F193-488D-AD6F-3353B9F073BB}" dt="2020-03-26T23:16:22.194" v="137" actId="478"/>
          <ac:spMkLst>
            <pc:docMk/>
            <pc:sldMk cId="4063519646" sldId="276"/>
            <ac:spMk id="6" creationId="{4C226C0A-24E9-4BA8-9722-B95CAFA3C075}"/>
          </ac:spMkLst>
        </pc:spChg>
        <pc:spChg chg="del">
          <ac:chgData name="Andrea Chamorro" userId="f1c9ba24180a7618" providerId="LiveId" clId="{A985AC95-F193-488D-AD6F-3353B9F073BB}" dt="2020-03-26T23:16:06.723" v="134" actId="478"/>
          <ac:spMkLst>
            <pc:docMk/>
            <pc:sldMk cId="4063519646" sldId="276"/>
            <ac:spMk id="8" creationId="{221D4AA8-1F15-4EFC-AC7D-940D0AB87504}"/>
          </ac:spMkLst>
        </pc:spChg>
        <pc:spChg chg="del">
          <ac:chgData name="Andrea Chamorro" userId="f1c9ba24180a7618" providerId="LiveId" clId="{A985AC95-F193-488D-AD6F-3353B9F073BB}" dt="2020-03-26T23:16:09.955" v="135" actId="478"/>
          <ac:spMkLst>
            <pc:docMk/>
            <pc:sldMk cId="4063519646" sldId="276"/>
            <ac:spMk id="9" creationId="{9EA0BED2-6125-4FDA-B568-99878B80AFF2}"/>
          </ac:spMkLst>
        </pc:spChg>
        <pc:spChg chg="del mod">
          <ac:chgData name="Andrea Chamorro" userId="f1c9ba24180a7618" providerId="LiveId" clId="{A985AC95-F193-488D-AD6F-3353B9F073BB}" dt="2020-03-26T23:16:03.237" v="133" actId="478"/>
          <ac:spMkLst>
            <pc:docMk/>
            <pc:sldMk cId="4063519646" sldId="276"/>
            <ac:spMk id="10" creationId="{F39DB52C-DF25-45BF-96DD-9066427B4FA0}"/>
          </ac:spMkLst>
        </pc:spChg>
        <pc:spChg chg="del mod">
          <ac:chgData name="Andrea Chamorro" userId="f1c9ba24180a7618" providerId="LiveId" clId="{A985AC95-F193-488D-AD6F-3353B9F073BB}" dt="2020-03-26T23:16:29.313" v="138" actId="478"/>
          <ac:spMkLst>
            <pc:docMk/>
            <pc:sldMk cId="4063519646" sldId="276"/>
            <ac:spMk id="11" creationId="{7191CD4D-AE37-4BF3-9839-5686BC274862}"/>
          </ac:spMkLst>
        </pc:spChg>
        <pc:spChg chg="del mod">
          <ac:chgData name="Andrea Chamorro" userId="f1c9ba24180a7618" providerId="LiveId" clId="{A985AC95-F193-488D-AD6F-3353B9F073BB}" dt="2020-03-26T23:16:33.524" v="139" actId="478"/>
          <ac:spMkLst>
            <pc:docMk/>
            <pc:sldMk cId="4063519646" sldId="276"/>
            <ac:spMk id="12" creationId="{76EDA420-3989-49FC-9F21-9C0C58148DC5}"/>
          </ac:spMkLst>
        </pc:spChg>
        <pc:spChg chg="mod">
          <ac:chgData name="Andrea Chamorro" userId="f1c9ba24180a7618" providerId="LiveId" clId="{A985AC95-F193-488D-AD6F-3353B9F073BB}" dt="2020-03-26T23:19:01.475" v="242" actId="20577"/>
          <ac:spMkLst>
            <pc:docMk/>
            <pc:sldMk cId="4063519646" sldId="276"/>
            <ac:spMk id="13" creationId="{439655AB-2CBD-420D-B6D7-F40BB5DD7B2C}"/>
          </ac:spMkLst>
        </pc:spChg>
        <pc:spChg chg="mod">
          <ac:chgData name="Andrea Chamorro" userId="f1c9ba24180a7618" providerId="LiveId" clId="{A985AC95-F193-488D-AD6F-3353B9F073BB}" dt="2020-03-26T23:19:21.201" v="263" actId="20577"/>
          <ac:spMkLst>
            <pc:docMk/>
            <pc:sldMk cId="4063519646" sldId="276"/>
            <ac:spMk id="14" creationId="{55E112FB-5F85-4F37-B1CE-143CE9EA4CD1}"/>
          </ac:spMkLst>
        </pc:spChg>
        <pc:spChg chg="mod">
          <ac:chgData name="Andrea Chamorro" userId="f1c9ba24180a7618" providerId="LiveId" clId="{A985AC95-F193-488D-AD6F-3353B9F073BB}" dt="2020-03-26T23:21:01.742" v="339" actId="20577"/>
          <ac:spMkLst>
            <pc:docMk/>
            <pc:sldMk cId="4063519646" sldId="276"/>
            <ac:spMk id="15" creationId="{AB3787FA-076D-4C4B-86BE-CFFFBAADF1E6}"/>
          </ac:spMkLst>
        </pc:spChg>
        <pc:spChg chg="mod">
          <ac:chgData name="Andrea Chamorro" userId="f1c9ba24180a7618" providerId="LiveId" clId="{A985AC95-F193-488D-AD6F-3353B9F073BB}" dt="2020-03-26T23:17:38.298" v="190" actId="20577"/>
          <ac:spMkLst>
            <pc:docMk/>
            <pc:sldMk cId="4063519646" sldId="276"/>
            <ac:spMk id="17" creationId="{5482C3EE-F80D-4824-B244-D0B347BD0215}"/>
          </ac:spMkLst>
        </pc:spChg>
        <pc:spChg chg="mod">
          <ac:chgData name="Andrea Chamorro" userId="f1c9ba24180a7618" providerId="LiveId" clId="{A985AC95-F193-488D-AD6F-3353B9F073BB}" dt="2020-03-26T23:20:13.668" v="309" actId="14100"/>
          <ac:spMkLst>
            <pc:docMk/>
            <pc:sldMk cId="4063519646" sldId="276"/>
            <ac:spMk id="18" creationId="{6FEA7511-1965-48AF-8DB7-B711AD90CED9}"/>
          </ac:spMkLst>
        </pc:spChg>
      </pc:sldChg>
      <pc:sldChg chg="modSp ord modAnim">
        <pc:chgData name="Andrea Chamorro" userId="f1c9ba24180a7618" providerId="LiveId" clId="{A985AC95-F193-488D-AD6F-3353B9F073BB}" dt="2020-03-26T23:37:27.169" v="1132" actId="20577"/>
        <pc:sldMkLst>
          <pc:docMk/>
          <pc:sldMk cId="469066283" sldId="277"/>
        </pc:sldMkLst>
        <pc:spChg chg="mod">
          <ac:chgData name="Andrea Chamorro" userId="f1c9ba24180a7618" providerId="LiveId" clId="{A985AC95-F193-488D-AD6F-3353B9F073BB}" dt="2020-03-26T23:32:25.998" v="815" actId="20577"/>
          <ac:spMkLst>
            <pc:docMk/>
            <pc:sldMk cId="469066283" sldId="277"/>
            <ac:spMk id="2" creationId="{C1A65C6E-8D94-4609-95AE-7C7F175AD7AB}"/>
          </ac:spMkLst>
        </pc:spChg>
        <pc:spChg chg="mod">
          <ac:chgData name="Andrea Chamorro" userId="f1c9ba24180a7618" providerId="LiveId" clId="{A985AC95-F193-488D-AD6F-3353B9F073BB}" dt="2020-03-26T23:36:26.766" v="1057" actId="6549"/>
          <ac:spMkLst>
            <pc:docMk/>
            <pc:sldMk cId="469066283" sldId="277"/>
            <ac:spMk id="8" creationId="{63FB3E48-7038-4DF3-BB6C-45481839C678}"/>
          </ac:spMkLst>
        </pc:spChg>
        <pc:spChg chg="mod">
          <ac:chgData name="Andrea Chamorro" userId="f1c9ba24180a7618" providerId="LiveId" clId="{A985AC95-F193-488D-AD6F-3353B9F073BB}" dt="2020-03-26T23:37:27.169" v="1132" actId="20577"/>
          <ac:spMkLst>
            <pc:docMk/>
            <pc:sldMk cId="469066283" sldId="277"/>
            <ac:spMk id="9" creationId="{5EB6E92F-4CE6-46DD-AEC0-FFC703303201}"/>
          </ac:spMkLst>
        </pc:spChg>
        <pc:spChg chg="mod">
          <ac:chgData name="Andrea Chamorro" userId="f1c9ba24180a7618" providerId="LiveId" clId="{A985AC95-F193-488D-AD6F-3353B9F073BB}" dt="2020-03-26T23:36:41.648" v="1063" actId="20577"/>
          <ac:spMkLst>
            <pc:docMk/>
            <pc:sldMk cId="469066283" sldId="277"/>
            <ac:spMk id="19" creationId="{F1C6192D-0D3F-4EE0-9BF6-270FB27B7737}"/>
          </ac:spMkLst>
        </pc:spChg>
        <pc:spChg chg="mod">
          <ac:chgData name="Andrea Chamorro" userId="f1c9ba24180a7618" providerId="LiveId" clId="{A985AC95-F193-488D-AD6F-3353B9F073BB}" dt="2020-03-26T23:32:34.757" v="823" actId="20577"/>
          <ac:spMkLst>
            <pc:docMk/>
            <pc:sldMk cId="469066283" sldId="277"/>
            <ac:spMk id="20" creationId="{314C5365-1249-4827-BAF3-03563333F7D9}"/>
          </ac:spMkLst>
        </pc:spChg>
        <pc:spChg chg="mod">
          <ac:chgData name="Andrea Chamorro" userId="f1c9ba24180a7618" providerId="LiveId" clId="{A985AC95-F193-488D-AD6F-3353B9F073BB}" dt="2020-03-26T23:32:47.903" v="843" actId="20577"/>
          <ac:spMkLst>
            <pc:docMk/>
            <pc:sldMk cId="469066283" sldId="277"/>
            <ac:spMk id="21" creationId="{B871C812-0B9E-4324-8DA3-03B3CB6E147F}"/>
          </ac:spMkLst>
        </pc:spChg>
      </pc:sldChg>
      <pc:sldChg chg="del">
        <pc:chgData name="Andrea Chamorro" userId="f1c9ba24180a7618" providerId="LiveId" clId="{A985AC95-F193-488D-AD6F-3353B9F073BB}" dt="2020-03-23T19:00:20.809" v="0" actId="2696"/>
        <pc:sldMkLst>
          <pc:docMk/>
          <pc:sldMk cId="1359016533" sldId="278"/>
        </pc:sldMkLst>
      </pc:sldChg>
      <pc:sldChg chg="del">
        <pc:chgData name="Andrea Chamorro" userId="f1c9ba24180a7618" providerId="LiveId" clId="{A985AC95-F193-488D-AD6F-3353B9F073BB}" dt="2020-03-23T19:00:24.055" v="1" actId="2696"/>
        <pc:sldMkLst>
          <pc:docMk/>
          <pc:sldMk cId="3935686601" sldId="279"/>
        </pc:sldMkLst>
      </pc:sldChg>
      <pc:sldChg chg="del">
        <pc:chgData name="Andrea Chamorro" userId="f1c9ba24180a7618" providerId="LiveId" clId="{A985AC95-F193-488D-AD6F-3353B9F073BB}" dt="2020-03-23T19:00:29.004" v="2" actId="2696"/>
        <pc:sldMkLst>
          <pc:docMk/>
          <pc:sldMk cId="3853965557" sldId="282"/>
        </pc:sldMkLst>
      </pc:sldChg>
      <pc:sldChg chg="modSp ord">
        <pc:chgData name="Andrea Chamorro" userId="f1c9ba24180a7618" providerId="LiveId" clId="{A985AC95-F193-488D-AD6F-3353B9F073BB}" dt="2020-03-23T19:02:31.019" v="68" actId="20577"/>
        <pc:sldMkLst>
          <pc:docMk/>
          <pc:sldMk cId="4172863207" sldId="283"/>
        </pc:sldMkLst>
        <pc:spChg chg="mod">
          <ac:chgData name="Andrea Chamorro" userId="f1c9ba24180a7618" providerId="LiveId" clId="{A985AC95-F193-488D-AD6F-3353B9F073BB}" dt="2020-03-23T19:02:31.019" v="68" actId="20577"/>
          <ac:spMkLst>
            <pc:docMk/>
            <pc:sldMk cId="4172863207" sldId="283"/>
            <ac:spMk id="14" creationId="{726DB27F-E177-49AD-82A4-B538F450FD76}"/>
          </ac:spMkLst>
        </pc:spChg>
      </pc:sldChg>
      <pc:sldChg chg="del">
        <pc:chgData name="Andrea Chamorro" userId="f1c9ba24180a7618" providerId="LiveId" clId="{A985AC95-F193-488D-AD6F-3353B9F073BB}" dt="2020-03-23T19:00:38.984" v="3" actId="2696"/>
        <pc:sldMkLst>
          <pc:docMk/>
          <pc:sldMk cId="1102492031" sldId="289"/>
        </pc:sldMkLst>
      </pc:sldChg>
      <pc:sldChg chg="del">
        <pc:chgData name="Andrea Chamorro" userId="f1c9ba24180a7618" providerId="LiveId" clId="{A985AC95-F193-488D-AD6F-3353B9F073BB}" dt="2020-03-23T19:00:43.773" v="4" actId="2696"/>
        <pc:sldMkLst>
          <pc:docMk/>
          <pc:sldMk cId="2390467461" sldId="290"/>
        </pc:sldMkLst>
      </pc:sldChg>
      <pc:sldChg chg="del">
        <pc:chgData name="Andrea Chamorro" userId="f1c9ba24180a7618" providerId="LiveId" clId="{A985AC95-F193-488D-AD6F-3353B9F073BB}" dt="2020-03-23T19:00:48.343" v="5" actId="2696"/>
        <pc:sldMkLst>
          <pc:docMk/>
          <pc:sldMk cId="2027870720" sldId="291"/>
        </pc:sldMkLst>
      </pc:sldChg>
      <pc:sldChg chg="add del">
        <pc:chgData name="Andrea Chamorro" userId="f1c9ba24180a7618" providerId="LiveId" clId="{A985AC95-F193-488D-AD6F-3353B9F073BB}" dt="2020-03-23T19:00:52.591" v="7" actId="2696"/>
        <pc:sldMkLst>
          <pc:docMk/>
          <pc:sldMk cId="3696067758" sldId="292"/>
        </pc:sldMkLst>
      </pc:sldChg>
      <pc:sldChg chg="modSp add">
        <pc:chgData name="Andrea Chamorro" userId="f1c9ba24180a7618" providerId="LiveId" clId="{A985AC95-F193-488D-AD6F-3353B9F073BB}" dt="2020-03-26T23:43:20.788" v="1411" actId="20577"/>
        <pc:sldMkLst>
          <pc:docMk/>
          <pc:sldMk cId="1759351927" sldId="293"/>
        </pc:sldMkLst>
        <pc:spChg chg="mod">
          <ac:chgData name="Andrea Chamorro" userId="f1c9ba24180a7618" providerId="LiveId" clId="{A985AC95-F193-488D-AD6F-3353B9F073BB}" dt="2020-03-26T23:39:28.553" v="1216" actId="207"/>
          <ac:spMkLst>
            <pc:docMk/>
            <pc:sldMk cId="1759351927" sldId="293"/>
            <ac:spMk id="2" creationId="{C1A65C6E-8D94-4609-95AE-7C7F175AD7AB}"/>
          </ac:spMkLst>
        </pc:spChg>
        <pc:spChg chg="mod">
          <ac:chgData name="Andrea Chamorro" userId="f1c9ba24180a7618" providerId="LiveId" clId="{A985AC95-F193-488D-AD6F-3353B9F073BB}" dt="2020-03-26T23:43:20.788" v="1411" actId="20577"/>
          <ac:spMkLst>
            <pc:docMk/>
            <pc:sldMk cId="1759351927" sldId="293"/>
            <ac:spMk id="8" creationId="{63FB3E48-7038-4DF3-BB6C-45481839C678}"/>
          </ac:spMkLst>
        </pc:spChg>
        <pc:spChg chg="mod">
          <ac:chgData name="Andrea Chamorro" userId="f1c9ba24180a7618" providerId="LiveId" clId="{A985AC95-F193-488D-AD6F-3353B9F073BB}" dt="2020-03-26T23:42:05.916" v="1359" actId="14100"/>
          <ac:spMkLst>
            <pc:docMk/>
            <pc:sldMk cId="1759351927" sldId="293"/>
            <ac:spMk id="20" creationId="{314C5365-1249-4827-BAF3-03563333F7D9}"/>
          </ac:spMkLst>
        </pc:spChg>
        <pc:spChg chg="mod">
          <ac:chgData name="Andrea Chamorro" userId="f1c9ba24180a7618" providerId="LiveId" clId="{A985AC95-F193-488D-AD6F-3353B9F073BB}" dt="2020-03-26T23:40:59.172" v="1336" actId="1076"/>
          <ac:spMkLst>
            <pc:docMk/>
            <pc:sldMk cId="1759351927" sldId="293"/>
            <ac:spMk id="21" creationId="{B871C812-0B9E-4324-8DA3-03B3CB6E147F}"/>
          </ac:spMkLst>
        </pc:spChg>
      </pc:sldChg>
      <pc:sldChg chg="add del ord">
        <pc:chgData name="Andrea Chamorro" userId="f1c9ba24180a7618" providerId="LiveId" clId="{A985AC95-F193-488D-AD6F-3353B9F073BB}" dt="2020-03-23T19:01:31.615" v="10" actId="2696"/>
        <pc:sldMkLst>
          <pc:docMk/>
          <pc:sldMk cId="3407395135" sldId="293"/>
        </pc:sldMkLst>
      </pc:sldChg>
      <pc:sldChg chg="delSp modSp add delAnim">
        <pc:chgData name="Andrea Chamorro" userId="f1c9ba24180a7618" providerId="LiveId" clId="{A985AC95-F193-488D-AD6F-3353B9F073BB}" dt="2020-03-27T19:13:11.395" v="1574" actId="1037"/>
        <pc:sldMkLst>
          <pc:docMk/>
          <pc:sldMk cId="1451661475" sldId="294"/>
        </pc:sldMkLst>
        <pc:spChg chg="mod">
          <ac:chgData name="Andrea Chamorro" userId="f1c9ba24180a7618" providerId="LiveId" clId="{A985AC95-F193-488D-AD6F-3353B9F073BB}" dt="2020-03-27T19:11:52.169" v="1470" actId="1076"/>
          <ac:spMkLst>
            <pc:docMk/>
            <pc:sldMk cId="1451661475" sldId="294"/>
            <ac:spMk id="2" creationId="{8C3686A8-FE34-4745-AAAA-CC7E623ABA00}"/>
          </ac:spMkLst>
        </pc:spChg>
        <pc:spChg chg="mod">
          <ac:chgData name="Andrea Chamorro" userId="f1c9ba24180a7618" providerId="LiveId" clId="{A985AC95-F193-488D-AD6F-3353B9F073BB}" dt="2020-03-27T19:11:18.863" v="1465" actId="1076"/>
          <ac:spMkLst>
            <pc:docMk/>
            <pc:sldMk cId="1451661475" sldId="294"/>
            <ac:spMk id="10" creationId="{FE15C38F-1E02-4823-A8D1-18C84D32A6F6}"/>
          </ac:spMkLst>
        </pc:spChg>
        <pc:spChg chg="mod">
          <ac:chgData name="Andrea Chamorro" userId="f1c9ba24180a7618" providerId="LiveId" clId="{A985AC95-F193-488D-AD6F-3353B9F073BB}" dt="2020-03-27T19:13:11.395" v="1574" actId="1037"/>
          <ac:spMkLst>
            <pc:docMk/>
            <pc:sldMk cId="1451661475" sldId="294"/>
            <ac:spMk id="12" creationId="{25D6787E-CC11-4B9E-BFC2-37673D3301C1}"/>
          </ac:spMkLst>
        </pc:spChg>
        <pc:spChg chg="mod">
          <ac:chgData name="Andrea Chamorro" userId="f1c9ba24180a7618" providerId="LiveId" clId="{A985AC95-F193-488D-AD6F-3353B9F073BB}" dt="2020-03-27T19:11:18.863" v="1465" actId="1076"/>
          <ac:spMkLst>
            <pc:docMk/>
            <pc:sldMk cId="1451661475" sldId="294"/>
            <ac:spMk id="14" creationId="{9C41A139-599E-4F05-8A44-8183CE761103}"/>
          </ac:spMkLst>
        </pc:spChg>
        <pc:spChg chg="del">
          <ac:chgData name="Andrea Chamorro" userId="f1c9ba24180a7618" providerId="LiveId" clId="{A985AC95-F193-488D-AD6F-3353B9F073BB}" dt="2020-03-27T19:04:16.499" v="1447" actId="478"/>
          <ac:spMkLst>
            <pc:docMk/>
            <pc:sldMk cId="1451661475" sldId="294"/>
            <ac:spMk id="21" creationId="{E6B670AD-9360-4A2F-82DE-8C8642FA45C7}"/>
          </ac:spMkLst>
        </pc:spChg>
        <pc:picChg chg="mod">
          <ac:chgData name="Andrea Chamorro" userId="f1c9ba24180a7618" providerId="LiveId" clId="{A985AC95-F193-488D-AD6F-3353B9F073BB}" dt="2020-03-27T19:10:08.390" v="1462" actId="1076"/>
          <ac:picMkLst>
            <pc:docMk/>
            <pc:sldMk cId="1451661475" sldId="294"/>
            <ac:picMk id="4" creationId="{977EDB44-92A5-4121-A61D-DF2277252AAA}"/>
          </ac:picMkLst>
        </pc:picChg>
        <pc:picChg chg="del">
          <ac:chgData name="Andrea Chamorro" userId="f1c9ba24180a7618" providerId="LiveId" clId="{A985AC95-F193-488D-AD6F-3353B9F073BB}" dt="2020-03-27T19:04:04.935" v="1446" actId="478"/>
          <ac:picMkLst>
            <pc:docMk/>
            <pc:sldMk cId="1451661475" sldId="294"/>
            <ac:picMk id="20" creationId="{EBA3F8A8-B680-4544-B910-493AEB7089BC}"/>
          </ac:picMkLst>
        </pc:picChg>
        <pc:picChg chg="mod">
          <ac:chgData name="Andrea Chamorro" userId="f1c9ba24180a7618" providerId="LiveId" clId="{A985AC95-F193-488D-AD6F-3353B9F073BB}" dt="2020-03-27T19:11:18.863" v="1465" actId="1076"/>
          <ac:picMkLst>
            <pc:docMk/>
            <pc:sldMk cId="1451661475" sldId="294"/>
            <ac:picMk id="31" creationId="{9F9CAD96-2FC7-4563-9663-10501423092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NCT Ticket Turn-around</a:t>
            </a:r>
          </a:p>
        </c:rich>
      </c:tx>
      <c:layout>
        <c:manualLayout>
          <c:xMode val="edge"/>
          <c:yMode val="edge"/>
          <c:x val="0.26608948690288808"/>
          <c:y val="2.37250766284830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Pre-telemetry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Completion</c:v>
                </c:pt>
                <c:pt idx="1">
                  <c:v>Issue to FW Backlog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2F-417E-B7C9-C6D1692ED970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Post-telemetry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Completion</c:v>
                </c:pt>
                <c:pt idx="1">
                  <c:v>Issue to FW Backlog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63.1</c:v>
                </c:pt>
                <c:pt idx="1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2F-417E-B7C9-C6D1692ED9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659013704"/>
        <c:axId val="659014360"/>
      </c:barChart>
      <c:catAx>
        <c:axId val="659013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Completion    Ticket</a:t>
                </a:r>
                <a:r>
                  <a:rPr lang="en-US" sz="800" baseline="0" dirty="0"/>
                  <a:t> to FW Backlog</a:t>
                </a:r>
                <a:endParaRPr lang="en-US" sz="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14360"/>
        <c:crosses val="autoZero"/>
        <c:auto val="1"/>
        <c:lblAlgn val="ctr"/>
        <c:lblOffset val="100"/>
        <c:noMultiLvlLbl val="0"/>
      </c:catAx>
      <c:valAx>
        <c:axId val="65901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1370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 Light" panose="020B04040202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 Light" panose="020B0404020203020204" pitchFamily="34" charset="0"/>
              </a:defRPr>
            </a:lvl1pPr>
          </a:lstStyle>
          <a:p>
            <a:fld id="{B58658E1-DCE5-0E49-BE80-4EF0822A61B1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 Light" panose="020B04040202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 Light" panose="020B0404020203020204" pitchFamily="34" charset="0"/>
              </a:defRPr>
            </a:lvl1pPr>
          </a:lstStyle>
          <a:p>
            <a:fld id="{95053366-4D35-5645-B705-BCAAA06063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8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8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7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22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79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52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15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70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59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20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94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4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59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21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6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OF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9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4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9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32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5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23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5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0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0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0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05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49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7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9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8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1" y="2463799"/>
            <a:ext cx="5081814" cy="3441701"/>
          </a:xfrm>
        </p:spPr>
        <p:txBody>
          <a:bodyPr lIns="0" r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4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  <p15:guide id="4" orient="horz" pos="1192" userDrawn="1">
          <p15:clr>
            <a:srgbClr val="FBAE40"/>
          </p15:clr>
        </p15:guide>
        <p15:guide id="5" pos="722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</a:t>
            </a:r>
          </a:p>
        </p:txBody>
      </p:sp>
    </p:spTree>
    <p:extLst>
      <p:ext uri="{BB962C8B-B14F-4D97-AF65-F5344CB8AC3E}">
        <p14:creationId xmlns:p14="http://schemas.microsoft.com/office/powerpoint/2010/main" val="79981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DE93222-E0E2-44EE-ACEB-0E46F0E22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103228-CC7D-4ACE-9FFF-2F7E250044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21B0F64-B273-49E6-AD60-08C8DF2A2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7913CF-7347-4311-8A63-5E08265E1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200" y="2191656"/>
            <a:ext cx="5384800" cy="4107543"/>
          </a:xfrm>
        </p:spPr>
        <p:txBody>
          <a:bodyPr>
            <a:normAutofit/>
          </a:bodyPr>
          <a:lstStyle>
            <a:lvl1pPr marL="228600" indent="-228600">
              <a:buClr>
                <a:srgbClr val="00AEEF"/>
              </a:buClr>
              <a:buFont typeface="Wingdings" panose="05000000000000000000" pitchFamily="2" charset="2"/>
              <a:buChar char="§"/>
              <a:defRPr sz="2400" b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+mj-lt"/>
              </a:defRPr>
            </a:lvl2pPr>
            <a:lvl3pPr marL="1143000" indent="-228600">
              <a:buClr>
                <a:srgbClr val="00AEEF"/>
              </a:buClr>
              <a:buFont typeface="Wingdings" panose="05000000000000000000" pitchFamily="2" charset="2"/>
              <a:buChar char="§"/>
              <a:defRPr sz="1800" b="0">
                <a:solidFill>
                  <a:schemeClr val="bg1"/>
                </a:solidFill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+mj-lt"/>
              </a:defRPr>
            </a:lvl4pPr>
            <a:lvl5pPr marL="2057400" indent="-228600">
              <a:buClr>
                <a:srgbClr val="00AEEF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11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Motion origin="layout" path="M -2.5E-6 0 L -0.01445 0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2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2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4" grpId="2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15ED6D0-0712-4D28-BD46-CFF301116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C8E4A-3861-43B3-9908-7716422A86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16D54-5548-4C9C-A74E-631726569B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2951018"/>
            <a:ext cx="10718800" cy="1000496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Chapter slide</a:t>
            </a:r>
          </a:p>
        </p:txBody>
      </p:sp>
    </p:spTree>
    <p:extLst>
      <p:ext uri="{BB962C8B-B14F-4D97-AF65-F5344CB8AC3E}">
        <p14:creationId xmlns:p14="http://schemas.microsoft.com/office/powerpoint/2010/main" val="2347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5961874-7A95-4902-9131-B58D593BE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684A4-3DB5-4C29-AC7A-862B3A6358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43DE3-9B79-462F-9540-236F8D943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-25555" b="2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13FB20-FDA0-4E0B-9038-FF272EB4EA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77028" y="2815771"/>
            <a:ext cx="6037943" cy="1440543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90000"/>
              </a:lnSpc>
              <a:defRPr sz="115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4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4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</a:t>
            </a:r>
          </a:p>
        </p:txBody>
      </p:sp>
    </p:spTree>
    <p:extLst>
      <p:ext uri="{BB962C8B-B14F-4D97-AF65-F5344CB8AC3E}">
        <p14:creationId xmlns:p14="http://schemas.microsoft.com/office/powerpoint/2010/main" val="2054653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8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4" r:id="rId5"/>
    <p:sldLayoutId id="2147483665" r:id="rId6"/>
    <p:sldLayoutId id="2147483666" r:id="rId7"/>
    <p:sldLayoutId id="2147483663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chart" Target="../charts/chart1.xml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26DB27F-E177-49AD-82A4-B538F450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/>
              <a:t>Andrea Chamorro – Internship Summary</a:t>
            </a:r>
            <a:br>
              <a:rPr lang="en-GB" sz="8000" dirty="0"/>
            </a:br>
            <a:r>
              <a:rPr lang="en-GB" sz="5400" dirty="0">
                <a:solidFill>
                  <a:srgbClr val="AFABAB"/>
                </a:solidFill>
              </a:rPr>
              <a:t>Rapid automation – analysis for developers (RAAD)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6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SWCP’19 Telemetry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Presented Telemetry at Internal Conference in Folsom, CA</a:t>
            </a:r>
            <a:endParaRPr lang="en-US" sz="2000" b="1" dirty="0">
              <a:solidFill>
                <a:srgbClr val="00AEE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Professional development and connected with Tools Team in Folsom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Created Abstract and PPT presentation, presented to internal audience online and in-person along with </a:t>
            </a:r>
            <a:r>
              <a:rPr lang="en-US" sz="2000" dirty="0" err="1">
                <a:solidFill>
                  <a:schemeClr val="bg1"/>
                </a:solidFill>
              </a:rPr>
              <a:t>Rutvij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Purav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822005" y="2089157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Led Discussion in Folsom on Telemetry Efforts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85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3076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Parse   |  RAAD One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Integrating Existing Parse Functionalities into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Cross-team integration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Coding to the API Standard and Documentation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689589" y="1992138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Enabling Parse Aspect of Telemetry Rapid Analysis API for Customers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8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1" grpId="0"/>
      <p:bldP spid="2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NVMe-CLI API   |   RAAD One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Enables dependency from TWIDL in an easy-to-use Python format</a:t>
            </a:r>
            <a:endParaRPr lang="en-US" sz="2000" b="1" dirty="0">
              <a:solidFill>
                <a:srgbClr val="00AEE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Cached implementation for fast reads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Allows reading payloads at the UID level, returns dynamically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822005" y="2089157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Interface with </a:t>
            </a:r>
            <a:r>
              <a:rPr lang="en-US" sz="3200" b="1" dirty="0" err="1">
                <a:solidFill>
                  <a:srgbClr val="00AEEF"/>
                </a:solidFill>
                <a:latin typeface="+mj-lt"/>
              </a:rPr>
              <a:t>NVMe-Cli</a:t>
            </a:r>
            <a:r>
              <a:rPr lang="en-US" sz="3200" b="1" dirty="0">
                <a:solidFill>
                  <a:srgbClr val="00AEEF"/>
                </a:solidFill>
                <a:latin typeface="+mj-lt"/>
              </a:rPr>
              <a:t> for 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Telemetry Pulls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17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BAD37C-26FE-498F-A409-0C702005F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310" y="3427516"/>
            <a:ext cx="7661679" cy="30521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82AC4AE-E815-446C-90D3-6271C4B3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NVMe-CLI API   |   RAAD One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325582-02A3-4D3D-9FF7-C1ADD769811E}"/>
              </a:ext>
            </a:extLst>
          </p:cNvPr>
          <p:cNvSpPr/>
          <p:nvPr/>
        </p:nvSpPr>
        <p:spPr>
          <a:xfrm>
            <a:off x="822005" y="2089157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Interface with NVMe-CLI for 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Telemetry Pulls</a:t>
            </a:r>
          </a:p>
        </p:txBody>
      </p:sp>
    </p:spTree>
    <p:extLst>
      <p:ext uri="{BB962C8B-B14F-4D97-AF65-F5344CB8AC3E}">
        <p14:creationId xmlns:p14="http://schemas.microsoft.com/office/powerpoint/2010/main" val="387919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Telemetry Whitepaper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Overview of progress in the last year</a:t>
            </a:r>
            <a:endParaRPr lang="en-US" sz="2000" b="1" dirty="0">
              <a:solidFill>
                <a:srgbClr val="00AEE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Communicating efforts and value to a general layman audience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Time Complexity breakdown experiment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822005" y="2089157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Internal Overview of Telemetry Efficiencies and Progress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6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Patents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AC3377-</a:t>
            </a:r>
            <a:r>
              <a:rPr lang="en-US" dirty="0">
                <a:solidFill>
                  <a:schemeClr val="bg1"/>
                </a:solidFill>
              </a:rPr>
              <a:t> Method and Apparatus for Automated Telemetry Fault Scope Reduction (ATF)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b="1" dirty="0">
              <a:solidFill>
                <a:srgbClr val="00AEE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AC2838-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Method and Apparatus for a Continuous Dynamic Data Control Transpiration for Telemetry (CDT)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AC3375-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Method and Apparatus for Automated Telemetry Data Extraction Bank for Storage Device Data Mining (ATM)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822005" y="2089157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Three Submitted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*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E0105BE-40D7-4ED5-BC7B-46C46D729E5A}"/>
              </a:ext>
            </a:extLst>
          </p:cNvPr>
          <p:cNvSpPr/>
          <p:nvPr/>
        </p:nvSpPr>
        <p:spPr>
          <a:xfrm>
            <a:off x="1486909" y="6089537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 Status Do-Not-File, will hopefully turn into Conference Proceedings, or future IDFs</a:t>
            </a:r>
          </a:p>
        </p:txBody>
      </p:sp>
    </p:spTree>
    <p:extLst>
      <p:ext uri="{BB962C8B-B14F-4D97-AF65-F5344CB8AC3E}">
        <p14:creationId xmlns:p14="http://schemas.microsoft.com/office/powerpoint/2010/main" val="11705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  <p:bldP spid="28" grpId="0"/>
      <p:bldP spid="2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5CE3-11DD-4CCD-854A-984C8F11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235" y="2815771"/>
            <a:ext cx="7911538" cy="1440543"/>
          </a:xfrm>
        </p:spPr>
        <p:txBody>
          <a:bodyPr/>
          <a:lstStyle/>
          <a:p>
            <a:r>
              <a:rPr lang="en-US" dirty="0"/>
              <a:t>TELEMETRY </a:t>
            </a:r>
            <a:r>
              <a:rPr lang="en-US" dirty="0">
                <a:solidFill>
                  <a:schemeClr val="bg1"/>
                </a:solidFill>
              </a:rPr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197592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and Gains *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Jira NCT Data Pre-telemetry vs Post Telemetry Illustrated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~</a:t>
            </a:r>
            <a:r>
              <a:rPr lang="en-US" sz="2000" b="1" dirty="0">
                <a:solidFill>
                  <a:srgbClr val="00AEEF"/>
                </a:solidFill>
                <a:latin typeface="+mj-lt"/>
              </a:rPr>
              <a:t>13 day improvement</a:t>
            </a:r>
            <a:r>
              <a:rPr lang="en-US" sz="2000" dirty="0">
                <a:solidFill>
                  <a:schemeClr val="bg1"/>
                </a:solidFill>
              </a:rPr>
              <a:t> in the completion of an NCT ticket </a:t>
            </a:r>
            <a:endParaRPr lang="en-US" sz="2000" b="1" dirty="0">
              <a:solidFill>
                <a:srgbClr val="00AEE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 dirty="0">
                <a:solidFill>
                  <a:srgbClr val="00AEEF"/>
                </a:solidFill>
                <a:latin typeface="+mj-lt"/>
              </a:rPr>
              <a:t>Duplicate Issues </a:t>
            </a:r>
            <a:r>
              <a:rPr lang="en-US" sz="2000" dirty="0">
                <a:solidFill>
                  <a:schemeClr val="bg1"/>
                </a:solidFill>
              </a:rPr>
              <a:t>now Turned Around Same-Day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Higher number </a:t>
            </a:r>
            <a:r>
              <a:rPr lang="en-US" sz="2000" b="1" dirty="0">
                <a:solidFill>
                  <a:srgbClr val="00AEEF"/>
                </a:solidFill>
                <a:latin typeface="+mj-lt"/>
              </a:rPr>
              <a:t>Correctly Targeted </a:t>
            </a:r>
            <a:r>
              <a:rPr lang="en-US" sz="2000" dirty="0">
                <a:solidFill>
                  <a:schemeClr val="bg1"/>
                </a:solidFill>
              </a:rPr>
              <a:t>NCTs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822005" y="2089157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Overview of Internal Efficiencies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and Progress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7DC83FC-BF77-45F0-B43E-FD059D9F7AA6}"/>
              </a:ext>
            </a:extLst>
          </p:cNvPr>
          <p:cNvSpPr/>
          <p:nvPr/>
        </p:nvSpPr>
        <p:spPr>
          <a:xfrm>
            <a:off x="6267854" y="6062986"/>
            <a:ext cx="4636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Thank you Telemetry Metrics Team, Results Product of Case Study of </a:t>
            </a:r>
            <a:r>
              <a:rPr lang="en-US" dirty="0" err="1">
                <a:solidFill>
                  <a:schemeClr val="bg1"/>
                </a:solidFill>
              </a:rPr>
              <a:t>DellEMC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DA8502A-57EC-41C2-9D77-F64A3C443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815101"/>
              </p:ext>
            </p:extLst>
          </p:nvPr>
        </p:nvGraphicFramePr>
        <p:xfrm>
          <a:off x="8301926" y="340897"/>
          <a:ext cx="2518473" cy="5722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28761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and Gains *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5192639" cy="83772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 dirty="0">
                <a:solidFill>
                  <a:srgbClr val="00AEEF"/>
                </a:solidFill>
                <a:latin typeface="+mj-lt"/>
              </a:rPr>
              <a:t>O(1) </a:t>
            </a:r>
            <a:r>
              <a:rPr lang="en-US" sz="2000" dirty="0">
                <a:solidFill>
                  <a:schemeClr val="bg1"/>
                </a:solidFill>
              </a:rPr>
              <a:t>to Translate Data Structures In SSD Repo*</a:t>
            </a:r>
            <a:endParaRPr lang="en-US" sz="2000" b="1" dirty="0">
              <a:solidFill>
                <a:srgbClr val="00AEE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822006" y="2089157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Analysis of Time-to-Data Structures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7DC83FC-BF77-45F0-B43E-FD059D9F7AA6}"/>
              </a:ext>
            </a:extLst>
          </p:cNvPr>
          <p:cNvSpPr/>
          <p:nvPr/>
        </p:nvSpPr>
        <p:spPr>
          <a:xfrm>
            <a:off x="6267854" y="5816041"/>
            <a:ext cx="5236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Based on Case Study of 102 structures</a:t>
            </a:r>
          </a:p>
          <a:p>
            <a:r>
              <a:rPr lang="en-US" dirty="0">
                <a:solidFill>
                  <a:schemeClr val="bg1"/>
                </a:solidFill>
              </a:rPr>
              <a:t>** Mean 8.2 Seconds Translation for Between 22 and 1142 Lines of Code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27" descr="A graph of Time to Translation of Telemetry Data Structures">
            <a:extLst>
              <a:ext uri="{FF2B5EF4-FFF2-40B4-BE49-F238E27FC236}">
                <a16:creationId xmlns:a16="http://schemas.microsoft.com/office/drawing/2014/main" id="{56E3FAAC-D88B-4E1B-A32F-65B2949D2E4E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6" y="2036589"/>
            <a:ext cx="5236834" cy="3119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863557-F0E5-4A54-83B1-B438C08AEFAD}"/>
              </a:ext>
            </a:extLst>
          </p:cNvPr>
          <p:cNvSpPr/>
          <p:nvPr/>
        </p:nvSpPr>
        <p:spPr>
          <a:xfrm>
            <a:off x="1486911" y="4502869"/>
            <a:ext cx="511710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AEEF"/>
                </a:solidFill>
                <a:latin typeface="+mj-lt"/>
              </a:rPr>
              <a:t>Developer Time Eliminated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for Automatic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8.2  Second** Time-to-Translation.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6D8524-7DA2-406E-871A-6008DEA1DEFE}"/>
              </a:ext>
            </a:extLst>
          </p:cNvPr>
          <p:cNvSpPr/>
          <p:nvPr/>
        </p:nvSpPr>
        <p:spPr>
          <a:xfrm>
            <a:off x="1486911" y="5200577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AEEF"/>
                </a:solidFill>
                <a:latin typeface="+mj-lt"/>
              </a:rPr>
              <a:t>Standardized, Efficient </a:t>
            </a:r>
            <a:r>
              <a:rPr lang="en-US" dirty="0">
                <a:solidFill>
                  <a:schemeClr val="bg1"/>
                </a:solidFill>
              </a:rPr>
              <a:t>Structures</a:t>
            </a:r>
            <a:r>
              <a:rPr lang="en-US" b="1" dirty="0">
                <a:solidFill>
                  <a:schemeClr val="bg1"/>
                </a:solidFill>
              </a:rPr>
              <a:t>- Structures created to be efficient and meta-data enabled, automatically.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6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4.58333E-6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3.7037E-7 L 4.16667E-6 -3.7037E-7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and Gains *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5192639" cy="83772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 dirty="0">
                <a:solidFill>
                  <a:srgbClr val="00AEEF"/>
                </a:solidFill>
                <a:latin typeface="+mj-lt"/>
              </a:rPr>
              <a:t>Bottleneck</a:t>
            </a:r>
            <a:r>
              <a:rPr lang="en-US" sz="2000" dirty="0">
                <a:solidFill>
                  <a:schemeClr val="bg1"/>
                </a:solidFill>
              </a:rPr>
              <a:t> Not Related to Number of</a:t>
            </a:r>
          </a:p>
          <a:p>
            <a:r>
              <a:rPr lang="en-US" sz="2000" dirty="0">
                <a:solidFill>
                  <a:schemeClr val="bg1"/>
                </a:solidFill>
              </a:rPr>
              <a:t>Lines Produced, but to Recursiveness</a:t>
            </a:r>
            <a:endParaRPr lang="en-US" sz="2000" b="1" dirty="0">
              <a:solidFill>
                <a:srgbClr val="00AEE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Outlier is </a:t>
            </a:r>
            <a:r>
              <a:rPr lang="en-US" sz="2000" dirty="0" err="1">
                <a:solidFill>
                  <a:schemeClr val="bg1"/>
                </a:solidFill>
              </a:rPr>
              <a:t>AssertDump</a:t>
            </a:r>
            <a:r>
              <a:rPr lang="en-US" sz="2000" dirty="0">
                <a:solidFill>
                  <a:schemeClr val="bg1"/>
                </a:solidFill>
              </a:rPr>
              <a:t> - </a:t>
            </a:r>
          </a:p>
          <a:p>
            <a:r>
              <a:rPr lang="en-US" sz="2000" b="1" dirty="0">
                <a:solidFill>
                  <a:srgbClr val="00AEEF"/>
                </a:solidFill>
                <a:latin typeface="+mj-lt"/>
              </a:rPr>
              <a:t>1000 lines of Code at 9.1 Seconds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Most Structures are Small*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822006" y="2089157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Improvements and Insights</a:t>
            </a:r>
          </a:p>
          <a:p>
            <a:endParaRPr lang="en-US" sz="3200" b="1" dirty="0">
              <a:solidFill>
                <a:srgbClr val="00AEEF"/>
              </a:solidFill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7DC83FC-BF77-45F0-B43E-FD059D9F7AA6}"/>
              </a:ext>
            </a:extLst>
          </p:cNvPr>
          <p:cNvSpPr/>
          <p:nvPr/>
        </p:nvSpPr>
        <p:spPr>
          <a:xfrm>
            <a:off x="6267854" y="6062986"/>
            <a:ext cx="4636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Median 29 Lines of Code</a:t>
            </a:r>
          </a:p>
        </p:txBody>
      </p:sp>
      <p:pic>
        <p:nvPicPr>
          <p:cNvPr id="30" name="Picture 29" descr="A graph of Time to Translation of Telemetry Data Structures">
            <a:extLst>
              <a:ext uri="{FF2B5EF4-FFF2-40B4-BE49-F238E27FC236}">
                <a16:creationId xmlns:a16="http://schemas.microsoft.com/office/drawing/2014/main" id="{8ECE29F0-A143-46B1-92A2-2518DE3DEC85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66" y="2036589"/>
            <a:ext cx="5236834" cy="31190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7751DB-905D-4F95-A7EB-8ADAC0F7ED91}"/>
              </a:ext>
            </a:extLst>
          </p:cNvPr>
          <p:cNvSpPr/>
          <p:nvPr/>
        </p:nvSpPr>
        <p:spPr>
          <a:xfrm>
            <a:off x="10904705" y="3429000"/>
            <a:ext cx="408563" cy="413426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DBA2EE-AF0A-4D09-B093-92439D8FC7A4}"/>
              </a:ext>
            </a:extLst>
          </p:cNvPr>
          <p:cNvCxnSpPr>
            <a:cxnSpLocks/>
          </p:cNvCxnSpPr>
          <p:nvPr/>
        </p:nvCxnSpPr>
        <p:spPr>
          <a:xfrm flipV="1">
            <a:off x="7480567" y="4808025"/>
            <a:ext cx="0" cy="34763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2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4.58333E-6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3.7037E-7 L 4.16667E-6 -3.7037E-7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3076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Telemetry?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Tools that Extract, Pre-Process </a:t>
            </a:r>
            <a:r>
              <a:rPr lang="en-US" sz="2000" b="1" dirty="0">
                <a:solidFill>
                  <a:srgbClr val="00AEEF"/>
                </a:solidFill>
                <a:latin typeface="+mj-lt"/>
              </a:rPr>
              <a:t>Data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rgbClr val="00AEEF"/>
                </a:solidFill>
                <a:latin typeface="+mj-lt"/>
              </a:rPr>
              <a:t>Metadata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Tools that Provide Tangible </a:t>
            </a:r>
            <a:r>
              <a:rPr lang="en-US" sz="2000" b="1" dirty="0">
                <a:solidFill>
                  <a:srgbClr val="00AEEF"/>
                </a:solidFill>
                <a:latin typeface="+mj-lt"/>
              </a:rPr>
              <a:t>Business Insight </a:t>
            </a:r>
            <a:r>
              <a:rPr lang="en-US" sz="2000" dirty="0">
                <a:solidFill>
                  <a:schemeClr val="bg1"/>
                </a:solidFill>
              </a:rPr>
              <a:t>(and </a:t>
            </a:r>
            <a:r>
              <a:rPr lang="en-US" sz="2000" b="1" dirty="0">
                <a:solidFill>
                  <a:srgbClr val="00AEEF"/>
                </a:solidFill>
                <a:latin typeface="+mj-lt"/>
              </a:rPr>
              <a:t>Internal Insight</a:t>
            </a:r>
            <a:r>
              <a:rPr lang="en-US" sz="2000" dirty="0">
                <a:solidFill>
                  <a:schemeClr val="bg1"/>
                </a:solidFill>
              </a:rPr>
              <a:t>) via Machine Learning Data Analysis.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Tools that Tokenize, Cross-Language, </a:t>
            </a:r>
            <a:r>
              <a:rPr lang="en-US" sz="2000" b="1" dirty="0">
                <a:solidFill>
                  <a:srgbClr val="00AEEF"/>
                </a:solidFill>
                <a:latin typeface="+mj-lt"/>
              </a:rPr>
              <a:t>Data Structures</a:t>
            </a:r>
            <a:r>
              <a:rPr lang="en-US" sz="2000" dirty="0">
                <a:solidFill>
                  <a:schemeClr val="bg1"/>
                </a:solidFill>
              </a:rPr>
              <a:t> for Making Sense of that Data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711199" y="1916968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An ecosystem of tools and FW enabling 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speedy root-causing when a drive fails.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58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Soft Skills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535083" y="4261206"/>
            <a:ext cx="7798980" cy="83772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 dirty="0">
                <a:solidFill>
                  <a:srgbClr val="00AEEF"/>
                </a:solidFill>
                <a:latin typeface="+mj-lt"/>
              </a:rPr>
              <a:t>Overcoming ambiguity. </a:t>
            </a:r>
            <a:r>
              <a:rPr lang="en-US" sz="2000" dirty="0">
                <a:solidFill>
                  <a:schemeClr val="bg1"/>
                </a:solidFill>
              </a:rPr>
              <a:t>Problems don’t have straightforward answers, particularly in R&amp;D. Having a repertoire of tools. Being comfortable pushing what we know.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822006" y="2089157"/>
            <a:ext cx="5753892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What is an Internship About?</a:t>
            </a:r>
          </a:p>
          <a:p>
            <a:endParaRPr lang="en-US" sz="3200" b="1" dirty="0">
              <a:solidFill>
                <a:srgbClr val="00AEEF"/>
              </a:solidFill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C193770-2EA2-484F-AB38-36E9F2B876BA}"/>
              </a:ext>
            </a:extLst>
          </p:cNvPr>
          <p:cNvSpPr/>
          <p:nvPr/>
        </p:nvSpPr>
        <p:spPr>
          <a:xfrm>
            <a:off x="1529828" y="3268887"/>
            <a:ext cx="7798980" cy="83772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 dirty="0">
                <a:solidFill>
                  <a:srgbClr val="00AEEF"/>
                </a:solidFill>
                <a:latin typeface="+mj-lt"/>
              </a:rPr>
              <a:t>Working in a cross-team environment. </a:t>
            </a:r>
            <a:r>
              <a:rPr lang="en-US" sz="2000" dirty="0">
                <a:solidFill>
                  <a:schemeClr val="bg1"/>
                </a:solidFill>
              </a:rPr>
              <a:t>Learning to bring opinions together towards a shared goal. Teamwork makes the dream work.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38A0C1-97F7-46C5-8BDC-0A929776CD5F}"/>
              </a:ext>
            </a:extLst>
          </p:cNvPr>
          <p:cNvSpPr/>
          <p:nvPr/>
        </p:nvSpPr>
        <p:spPr>
          <a:xfrm>
            <a:off x="1529828" y="5376984"/>
            <a:ext cx="7798980" cy="83772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b="1" dirty="0">
                <a:solidFill>
                  <a:srgbClr val="00AEEF"/>
                </a:solidFill>
                <a:latin typeface="+mj-lt"/>
              </a:rPr>
              <a:t>Exploring Technologies and Ideas. </a:t>
            </a:r>
            <a:r>
              <a:rPr lang="en-US" sz="2000" dirty="0">
                <a:solidFill>
                  <a:schemeClr val="bg1"/>
                </a:solidFill>
              </a:rPr>
              <a:t>Developing a development flow. Tools. Debug. Self-management. Communication. Inspiration.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Intel is full of Interesting Technologies and Forward-thinkers. </a:t>
            </a:r>
          </a:p>
        </p:txBody>
      </p:sp>
    </p:spTree>
    <p:extLst>
      <p:ext uri="{BB962C8B-B14F-4D97-AF65-F5344CB8AC3E}">
        <p14:creationId xmlns:p14="http://schemas.microsoft.com/office/powerpoint/2010/main" val="373327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4.58333E-6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59259E-6 L -3.125E-6 2.59259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-2.5E-6 -1.48148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1.11111E-6 L -2.5E-6 1.11111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20" grpId="0"/>
      <p:bldP spid="20" grpId="1"/>
      <p:bldP spid="21" grpId="0"/>
      <p:bldP spid="21" grpId="1"/>
      <p:bldP spid="31" grpId="0"/>
      <p:bldP spid="31" grpId="1"/>
      <p:bldP spid="32" grpId="0"/>
      <p:bldP spid="3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RECOGNITIONS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4745282" y="2299726"/>
            <a:ext cx="7155347" cy="435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2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Jim Baca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Tyler Woods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Sanjeev Trika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Justin Gottschlich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Daniel Wright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Roberto Reyes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Vincent Quach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Alberto Sanchez</a:t>
            </a:r>
          </a:p>
          <a:p>
            <a:endParaRPr lang="en-US" sz="3200" b="1" dirty="0">
              <a:solidFill>
                <a:srgbClr val="00AEEF"/>
              </a:solidFill>
              <a:latin typeface="+mj-lt"/>
            </a:endParaRPr>
          </a:p>
          <a:p>
            <a:endParaRPr lang="en-US" sz="3200" b="1" dirty="0">
              <a:solidFill>
                <a:srgbClr val="00AEEF"/>
              </a:solidFill>
              <a:latin typeface="+mj-lt"/>
            </a:endParaRPr>
          </a:p>
          <a:p>
            <a:endParaRPr lang="en-US" sz="3200" b="1" dirty="0">
              <a:solidFill>
                <a:srgbClr val="00AEEF"/>
              </a:solidFill>
              <a:latin typeface="+mj-lt"/>
            </a:endParaRPr>
          </a:p>
          <a:p>
            <a:endParaRPr lang="en-US" sz="3200" b="1" dirty="0">
              <a:solidFill>
                <a:srgbClr val="00AEEF"/>
              </a:solidFill>
              <a:latin typeface="+mj-lt"/>
            </a:endParaRP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Quinn Quintana Phuong Tran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Randy Eike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Philip Low</a:t>
            </a: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Matt Beyer</a:t>
            </a:r>
          </a:p>
          <a:p>
            <a:r>
              <a:rPr lang="en-US" sz="3200" b="1" dirty="0" err="1">
                <a:solidFill>
                  <a:srgbClr val="00AEEF"/>
                </a:solidFill>
                <a:latin typeface="+mj-lt"/>
              </a:rPr>
              <a:t>Rutvij</a:t>
            </a:r>
            <a:r>
              <a:rPr lang="en-US" sz="3200" b="1" dirty="0">
                <a:solidFill>
                  <a:srgbClr val="00AEEF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00AEEF"/>
                </a:solidFill>
                <a:latin typeface="+mj-lt"/>
              </a:rPr>
              <a:t>Karkhanis</a:t>
            </a:r>
            <a:endParaRPr lang="en-US" sz="3200" b="1" dirty="0">
              <a:solidFill>
                <a:srgbClr val="00AEEF"/>
              </a:solidFill>
              <a:latin typeface="+mj-lt"/>
            </a:endParaRPr>
          </a:p>
          <a:p>
            <a:r>
              <a:rPr lang="en-US" sz="3200" b="1" dirty="0" err="1">
                <a:solidFill>
                  <a:srgbClr val="00AEEF"/>
                </a:solidFill>
                <a:latin typeface="+mj-lt"/>
              </a:rPr>
              <a:t>Purav</a:t>
            </a:r>
            <a:r>
              <a:rPr lang="en-US" sz="3200" b="1" dirty="0">
                <a:solidFill>
                  <a:srgbClr val="00AEEF"/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rgbClr val="00AEEF"/>
                </a:solidFill>
                <a:latin typeface="+mj-lt"/>
              </a:rPr>
              <a:t>Vadodaria</a:t>
            </a:r>
            <a:endParaRPr lang="en-US" sz="3200" b="1" dirty="0">
              <a:solidFill>
                <a:srgbClr val="00AEEF"/>
              </a:solidFill>
              <a:latin typeface="+mj-lt"/>
            </a:endParaRPr>
          </a:p>
          <a:p>
            <a:r>
              <a:rPr lang="en-US" sz="3200" b="1" dirty="0" err="1">
                <a:solidFill>
                  <a:srgbClr val="00AEEF"/>
                </a:solidFill>
                <a:latin typeface="+mj-lt"/>
              </a:rPr>
              <a:t>Subha</a:t>
            </a:r>
            <a:r>
              <a:rPr lang="en-US" sz="3200" b="1" dirty="0">
                <a:solidFill>
                  <a:srgbClr val="00AEEF"/>
                </a:solidFill>
                <a:latin typeface="+mj-lt"/>
              </a:rPr>
              <a:t> Sekaran</a:t>
            </a:r>
          </a:p>
          <a:p>
            <a:endParaRPr lang="en-US" sz="3200" b="1" dirty="0">
              <a:solidFill>
                <a:srgbClr val="00AEEF"/>
              </a:solidFill>
              <a:latin typeface="+mj-lt"/>
            </a:endParaRPr>
          </a:p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	</a:t>
            </a:r>
          </a:p>
          <a:p>
            <a:endParaRPr lang="en-US" sz="3200" b="1" dirty="0">
              <a:solidFill>
                <a:srgbClr val="00AEEF"/>
              </a:solidFill>
              <a:latin typeface="+mj-lt"/>
            </a:endParaRPr>
          </a:p>
          <a:p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B336BA-890C-41BC-92A7-39248AB43482}"/>
              </a:ext>
            </a:extLst>
          </p:cNvPr>
          <p:cNvSpPr/>
          <p:nvPr/>
        </p:nvSpPr>
        <p:spPr>
          <a:xfrm>
            <a:off x="581544" y="2198452"/>
            <a:ext cx="3266966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t"/>
          <a:lstStyle/>
          <a:p>
            <a:pPr algn="ctr"/>
            <a:r>
              <a:rPr lang="en-US" sz="3200" b="1" dirty="0">
                <a:solidFill>
                  <a:srgbClr val="00AEEF"/>
                </a:solidFill>
                <a:latin typeface="+mj-lt"/>
              </a:rPr>
              <a:t>Special Recognition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Joe Tarango,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Intern Mentor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512CE-6F09-4456-B99A-F14A1660A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236" y="4361166"/>
            <a:ext cx="1997041" cy="19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5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7037E-6 L -2.08333E-6 3.7037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2.22222E-6 L -6.25E-7 2.22222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  <p:bldP spid="21" grpId="0"/>
      <p:bldP spid="21" grpId="1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5CE3-11DD-4CCD-854A-984C8F11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028" y="2815771"/>
            <a:ext cx="6037943" cy="1440543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dirty="0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134792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FB6006-C678-4A4A-A450-5193BD09F0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6E6CDF-E35D-48E8-9043-24DFB0CD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2F2A3F-7AAB-4717-A83D-CCE109336C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15895BD-C840-4280-AA7B-A253544EF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5082" y="2449686"/>
            <a:ext cx="2961836" cy="19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422875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Appendix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597269" y="5995194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Figure 1. Data Profile of Runtimes and Lines of Code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C2682-8E7D-4E88-A8E2-3DF28A114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9898" y="1237618"/>
            <a:ext cx="6489020" cy="41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20" grpId="0"/>
      <p:bldP spid="2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3076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Telemetry?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0737D-DB5E-44F9-A091-DFF615F57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268" y="2094535"/>
            <a:ext cx="9526642" cy="45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6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3076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Datacontrol Gen Tool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Synchronization Metadata Control 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Enabling Metadata Processing, Scalability and Compatibility for Telemetry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Automated and Defined Reservation Process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711199" y="1916968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Metadata Management Tool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0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85270F0-72A9-4AAC-BC13-975BCA7B4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0CA7B-75E6-49DA-A72D-943E50BF0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6E0193-85A5-4002-8601-F5BA56B2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DataControl</a:t>
            </a:r>
            <a:r>
              <a:rPr lang="en-US" dirty="0"/>
              <a:t> Gen </a:t>
            </a:r>
            <a:r>
              <a:rPr lang="en-US" dirty="0">
                <a:solidFill>
                  <a:schemeClr val="bg1"/>
                </a:solidFill>
              </a:rPr>
              <a:t>Tool</a:t>
            </a:r>
          </a:p>
        </p:txBody>
      </p:sp>
      <p:sp>
        <p:nvSpPr>
          <p:cNvPr id="13" name="MoveData Small">
            <a:extLst>
              <a:ext uri="{FF2B5EF4-FFF2-40B4-BE49-F238E27FC236}">
                <a16:creationId xmlns:a16="http://schemas.microsoft.com/office/drawing/2014/main" id="{439655AB-2CBD-420D-B6D7-F40BB5DD7B2C}"/>
              </a:ext>
            </a:extLst>
          </p:cNvPr>
          <p:cNvSpPr/>
          <p:nvPr/>
        </p:nvSpPr>
        <p:spPr>
          <a:xfrm>
            <a:off x="660403" y="4812975"/>
            <a:ext cx="3809996" cy="622842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AEEF"/>
                </a:solidFill>
                <a:latin typeface="+mj-lt"/>
              </a:rPr>
              <a:t>TRAINING 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WEBINAR &amp; 1:1</a:t>
            </a:r>
          </a:p>
        </p:txBody>
      </p:sp>
      <p:sp>
        <p:nvSpPr>
          <p:cNvPr id="14" name="Store Small">
            <a:extLst>
              <a:ext uri="{FF2B5EF4-FFF2-40B4-BE49-F238E27FC236}">
                <a16:creationId xmlns:a16="http://schemas.microsoft.com/office/drawing/2014/main" id="{55E112FB-5F85-4F37-B1CE-143CE9EA4CD1}"/>
              </a:ext>
            </a:extLst>
          </p:cNvPr>
          <p:cNvSpPr/>
          <p:nvPr/>
        </p:nvSpPr>
        <p:spPr>
          <a:xfrm>
            <a:off x="4470400" y="4812975"/>
            <a:ext cx="3251199" cy="622842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AEEF"/>
                </a:solidFill>
                <a:latin typeface="+mj-lt"/>
              </a:rPr>
              <a:t>THOROUGH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DOCUMENTATION</a:t>
            </a:r>
          </a:p>
        </p:txBody>
      </p:sp>
      <p:sp>
        <p:nvSpPr>
          <p:cNvPr id="15" name="Process Small">
            <a:extLst>
              <a:ext uri="{FF2B5EF4-FFF2-40B4-BE49-F238E27FC236}">
                <a16:creationId xmlns:a16="http://schemas.microsoft.com/office/drawing/2014/main" id="{AB3787FA-076D-4C4B-86BE-CFFFBAADF1E6}"/>
              </a:ext>
            </a:extLst>
          </p:cNvPr>
          <p:cNvSpPr/>
          <p:nvPr/>
        </p:nvSpPr>
        <p:spPr>
          <a:xfrm>
            <a:off x="8000999" y="4812975"/>
            <a:ext cx="3251199" cy="622842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00AEEF"/>
                </a:solidFill>
                <a:latin typeface="+mj-lt"/>
              </a:rPr>
              <a:t>CROSS-REPO FILE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SYNCHRONIZATION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630AF05-3CA4-49EA-9E06-C70CD1D7A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7368" y="4442427"/>
            <a:ext cx="316064" cy="22956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20EEC82-CD2E-4285-B959-ECD0CFA18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7967" y="4442427"/>
            <a:ext cx="316064" cy="22956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6F4400D-8ADF-4715-AE56-704644728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8566" y="4442427"/>
            <a:ext cx="316064" cy="229562"/>
          </a:xfrm>
          <a:prstGeom prst="rect">
            <a:avLst/>
          </a:prstGeom>
        </p:spPr>
      </p:pic>
      <p:sp>
        <p:nvSpPr>
          <p:cNvPr id="17" name="TransitionSmall">
            <a:extLst>
              <a:ext uri="{FF2B5EF4-FFF2-40B4-BE49-F238E27FC236}">
                <a16:creationId xmlns:a16="http://schemas.microsoft.com/office/drawing/2014/main" id="{5482C3EE-F80D-4824-B244-D0B347BD0215}"/>
              </a:ext>
            </a:extLst>
          </p:cNvPr>
          <p:cNvSpPr/>
          <p:nvPr/>
        </p:nvSpPr>
        <p:spPr>
          <a:xfrm>
            <a:off x="2025651" y="3457367"/>
            <a:ext cx="4368800" cy="622842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SCRIPTS </a:t>
            </a:r>
            <a:br>
              <a:rPr lang="en-US" sz="2000" b="1" dirty="0">
                <a:solidFill>
                  <a:srgbClr val="00AEEF"/>
                </a:solidFill>
                <a:latin typeface="+mj-lt"/>
              </a:rPr>
            </a:br>
            <a:r>
              <a:rPr lang="en-US" sz="2000" b="1" dirty="0">
                <a:solidFill>
                  <a:srgbClr val="00AEEF"/>
                </a:solidFill>
                <a:latin typeface="+mj-lt"/>
              </a:rPr>
              <a:t>&amp; UNIT TESTS</a:t>
            </a:r>
          </a:p>
        </p:txBody>
      </p:sp>
      <p:sp>
        <p:nvSpPr>
          <p:cNvPr id="18" name="Adoption Small">
            <a:extLst>
              <a:ext uri="{FF2B5EF4-FFF2-40B4-BE49-F238E27FC236}">
                <a16:creationId xmlns:a16="http://schemas.microsoft.com/office/drawing/2014/main" id="{6FEA7511-1965-48AF-8DB7-B711AD90CED9}"/>
              </a:ext>
            </a:extLst>
          </p:cNvPr>
          <p:cNvSpPr/>
          <p:nvPr/>
        </p:nvSpPr>
        <p:spPr>
          <a:xfrm>
            <a:off x="6915150" y="3457367"/>
            <a:ext cx="3456759" cy="622842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INPUT VERIFICATION</a:t>
            </a:r>
            <a:r>
              <a:rPr lang="en-US" sz="2000" b="1" dirty="0">
                <a:solidFill>
                  <a:srgbClr val="00AEEF"/>
                </a:solidFill>
                <a:latin typeface="+mj-lt"/>
              </a:rPr>
              <a:t> &amp; GUIDED COMMAND LINE UI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9AD7E27-73D2-4CEF-BE04-7774C3152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2018" y="3089614"/>
            <a:ext cx="316064" cy="22956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80258C2-1B25-4D44-89C4-9CEB47F47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717" y="3089614"/>
            <a:ext cx="316064" cy="22956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F845089-0639-4797-A678-D719999F38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78496" y="240454"/>
            <a:ext cx="5905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6112 L -3.33333E-6 -4.81481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6112 L -3.33333E-6 -4.81481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0.06112 L 3.33333E-6 -4.81481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6112 L 0 -4.81481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6112 L -3.33333E-6 -4.81481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/>
      <p:bldP spid="13" grpId="1"/>
      <p:bldP spid="14" grpId="0"/>
      <p:bldP spid="14" grpId="1"/>
      <p:bldP spid="15" grpId="0"/>
      <p:bldP spid="15" grpId="1"/>
      <p:bldP spid="17" grpId="0"/>
      <p:bldP spid="17" grpId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30761"/>
            <a:ext cx="10718800" cy="6985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PacmanICpy</a:t>
            </a:r>
            <a:r>
              <a:rPr lang="en-US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single API that Connects Telemetry Flow From Start to Finish: 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Build to Tangible Parsed Objects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Linking Block Enabling Telemetry Analysis efforts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Lightweight Telemetry Script Overlays Binary Over Parser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Coherently Display Telemetry Structure Values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689589" y="1992138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Connecting Telemetry Tools Into One Visualization Tool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17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1" grpId="0"/>
      <p:bldP spid="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30761"/>
            <a:ext cx="10718800" cy="6985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PacmanICpy</a:t>
            </a:r>
            <a:r>
              <a:rPr lang="en-US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689590" y="1992138"/>
            <a:ext cx="5138730" cy="3242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Connecting Telemetry Tools Into One Visualization Tool</a:t>
            </a:r>
          </a:p>
        </p:txBody>
      </p:sp>
      <p:pic>
        <p:nvPicPr>
          <p:cNvPr id="12" name="Picture 11" descr="A picture containing computer, woman&#10;&#10;Description automatically generated">
            <a:extLst>
              <a:ext uri="{FF2B5EF4-FFF2-40B4-BE49-F238E27FC236}">
                <a16:creationId xmlns:a16="http://schemas.microsoft.com/office/drawing/2014/main" id="{FEDE1FA2-FADC-4523-B783-62897B696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682" y="0"/>
            <a:ext cx="3667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2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1" grpId="0"/>
      <p:bldP spid="2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TwidlDict</a:t>
            </a:r>
            <a:r>
              <a:rPr lang="en-US" dirty="0">
                <a:solidFill>
                  <a:schemeClr val="bg1"/>
                </a:solidFill>
              </a:rPr>
              <a:t> Gen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3E48-7038-4DF3-BB6C-45481839C678}"/>
              </a:ext>
            </a:extLst>
          </p:cNvPr>
          <p:cNvSpPr/>
          <p:nvPr/>
        </p:nvSpPr>
        <p:spPr>
          <a:xfrm>
            <a:off x="1486910" y="3536600"/>
            <a:ext cx="93334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Connect Telemetry and TWIDL through compatible Addressable Dictionary Format </a:t>
            </a:r>
            <a:endParaRPr lang="en-US" sz="2000" b="1" dirty="0">
              <a:solidFill>
                <a:srgbClr val="00AEE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6E92F-4CE6-46DD-AEC0-FFC703303201}"/>
              </a:ext>
            </a:extLst>
          </p:cNvPr>
          <p:cNvSpPr/>
          <p:nvPr/>
        </p:nvSpPr>
        <p:spPr>
          <a:xfrm>
            <a:off x="1486910" y="5216958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Enabling Telemetry Internal Integration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6192D-0D3F-4EE0-9BF6-270FB27B7737}"/>
              </a:ext>
            </a:extLst>
          </p:cNvPr>
          <p:cNvSpPr/>
          <p:nvPr/>
        </p:nvSpPr>
        <p:spPr>
          <a:xfrm>
            <a:off x="1486911" y="4376779"/>
            <a:ext cx="8723889" cy="6299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Easy Interface with just the right data to meet the spec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822005" y="2089157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Telemetry to TWIDL Compatibility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2F7E64-41B9-4879-B152-79A24D2D008F}"/>
              </a:ext>
            </a:extLst>
          </p:cNvPr>
          <p:cNvGrpSpPr/>
          <p:nvPr/>
        </p:nvGrpSpPr>
        <p:grpSpPr>
          <a:xfrm>
            <a:off x="689589" y="3574185"/>
            <a:ext cx="536102" cy="554780"/>
            <a:chOff x="689589" y="3574185"/>
            <a:chExt cx="536102" cy="5547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9539B-FD75-4BB5-B5BC-7B1C5FE85E77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2F121DE-A1AE-487F-B523-B5F1AE9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21DBBB-021C-42B3-B1FE-427EC6487783}"/>
              </a:ext>
            </a:extLst>
          </p:cNvPr>
          <p:cNvGrpSpPr/>
          <p:nvPr/>
        </p:nvGrpSpPr>
        <p:grpSpPr>
          <a:xfrm>
            <a:off x="689589" y="4414364"/>
            <a:ext cx="536102" cy="554780"/>
            <a:chOff x="689589" y="4414364"/>
            <a:chExt cx="536102" cy="554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E661DC-A5B3-4354-A71A-E275C66559D9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F651C7-6DA9-445E-B0D0-AE5E53D7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FC5BA3-E4CD-4B7D-BEC9-76D870EAF200}"/>
              </a:ext>
            </a:extLst>
          </p:cNvPr>
          <p:cNvGrpSpPr/>
          <p:nvPr/>
        </p:nvGrpSpPr>
        <p:grpSpPr>
          <a:xfrm>
            <a:off x="689589" y="5254543"/>
            <a:ext cx="536102" cy="554780"/>
            <a:chOff x="689589" y="5254543"/>
            <a:chExt cx="536102" cy="5547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F02E80-7FDB-4C1D-8D34-388736BF4EE2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D7241F3-7A63-409F-B3E8-727013AC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3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4.07407E-6 L 2.5E-6 -4.07407E-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2.22222E-6 L 2.5E-6 2.22222E-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3802 -1.48148E-6 L 2.5E-6 -1.48148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124C05B-FD8F-4506-AEFE-800778F9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464214"/>
            <a:ext cx="10718800" cy="6985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TwidlDict</a:t>
            </a:r>
            <a:r>
              <a:rPr lang="en-US" dirty="0">
                <a:solidFill>
                  <a:schemeClr val="bg1"/>
                </a:solidFill>
              </a:rPr>
              <a:t> Gen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9D7E80-1E8E-4160-A106-4B9F11727E4D}"/>
              </a:ext>
            </a:extLst>
          </p:cNvPr>
          <p:cNvSpPr/>
          <p:nvPr/>
        </p:nvSpPr>
        <p:spPr>
          <a:xfrm>
            <a:off x="822005" y="2089157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en-US" sz="3200" b="1" dirty="0">
                <a:solidFill>
                  <a:srgbClr val="00AEEF"/>
                </a:solidFill>
                <a:latin typeface="+mj-lt"/>
              </a:rPr>
              <a:t>Telemetry to TWIDL Compatibility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9441A8-54DD-46FC-8CB6-65011AC05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113" y="2802986"/>
            <a:ext cx="7708087" cy="33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4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4">
      <a:majorFont>
        <a:latin typeface="Intel Clear"/>
        <a:ea typeface=""/>
        <a:cs typeface=""/>
      </a:majorFont>
      <a:minorFont>
        <a:latin typeface="Intel Clea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B5EC108112C4AACB011763034394F" ma:contentTypeVersion="12" ma:contentTypeDescription="Create a new document." ma:contentTypeScope="" ma:versionID="493d9ff710f6d494bd717a94b3d9d19e">
  <xsd:schema xmlns:xsd="http://www.w3.org/2001/XMLSchema" xmlns:xs="http://www.w3.org/2001/XMLSchema" xmlns:p="http://schemas.microsoft.com/office/2006/metadata/properties" xmlns:ns2="46b5e5b8-aa4b-43c7-aa4a-5deefdd27431" xmlns:ns3="770d00fd-782d-44f8-9ce2-b95561456b0d" targetNamespace="http://schemas.microsoft.com/office/2006/metadata/properties" ma:root="true" ma:fieldsID="0afde98bcc4c08781cd3658c9f5444f3" ns2:_="" ns3:_="">
    <xsd:import namespace="46b5e5b8-aa4b-43c7-aa4a-5deefdd27431"/>
    <xsd:import namespace="770d00fd-782d-44f8-9ce2-b95561456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5e5b8-aa4b-43c7-aa4a-5deefdd274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d00fd-782d-44f8-9ce2-b95561456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D5D008-D78F-4A48-9194-5584A1ED46B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7B8AB54-7004-410A-AEEA-D1E6809573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0F14AA-DFB9-44C0-AF3C-417CF2EB7F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b5e5b8-aa4b-43c7-aa4a-5deefdd27431"/>
    <ds:schemaRef ds:uri="770d00fd-782d-44f8-9ce2-b95561456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25758</TotalTime>
  <Words>777</Words>
  <Application>Microsoft Office PowerPoint</Application>
  <PresentationFormat>Widescreen</PresentationFormat>
  <Paragraphs>153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Intel Clear</vt:lpstr>
      <vt:lpstr>Intel Clear Light</vt:lpstr>
      <vt:lpstr>Intel Clear Pro</vt:lpstr>
      <vt:lpstr>Wingdings</vt:lpstr>
      <vt:lpstr>Office Theme</vt:lpstr>
      <vt:lpstr>Andrea Chamorro – Internship Summary Rapid automation – analysis for developers (RAAD) </vt:lpstr>
      <vt:lpstr>What is Telemetry?</vt:lpstr>
      <vt:lpstr>What is Telemetry?</vt:lpstr>
      <vt:lpstr>Datacontrol Gen Tool</vt:lpstr>
      <vt:lpstr>DataControl Gen Tool</vt:lpstr>
      <vt:lpstr>PacmanICpy API</vt:lpstr>
      <vt:lpstr>PacmanICpy API</vt:lpstr>
      <vt:lpstr>TwidlDict Gen API</vt:lpstr>
      <vt:lpstr>TwidlDict Gen API</vt:lpstr>
      <vt:lpstr>SWCP’19 Telemetry Presentation</vt:lpstr>
      <vt:lpstr>Parse   |  RAAD One API</vt:lpstr>
      <vt:lpstr>NVMe-CLI API   |   RAAD One API</vt:lpstr>
      <vt:lpstr>NVMe-CLI API   |   RAAD One API</vt:lpstr>
      <vt:lpstr>Telemetry Whitepaper</vt:lpstr>
      <vt:lpstr>Patents</vt:lpstr>
      <vt:lpstr>TELEMETRY FINDINGS</vt:lpstr>
      <vt:lpstr>Results and Gains *</vt:lpstr>
      <vt:lpstr>Results and Gains *</vt:lpstr>
      <vt:lpstr>Results and Gains * </vt:lpstr>
      <vt:lpstr>Soft Skills </vt:lpstr>
      <vt:lpstr>RECOGNITIONS</vt:lpstr>
      <vt:lpstr>THANK YOU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Chamorro, Andrea</dc:creator>
  <cp:lastModifiedBy>Tarango, Joseph D</cp:lastModifiedBy>
  <cp:revision>4</cp:revision>
  <dcterms:created xsi:type="dcterms:W3CDTF">2019-01-10T21:06:27Z</dcterms:created>
  <dcterms:modified xsi:type="dcterms:W3CDTF">2022-04-08T20:26:36Z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0x0101006DEB5EC108112C4AACB011763034394F</vt:lpwstr>
  </property>
  <property fmtid="{D5CDD505-2E9C-101B-9397-08002B2CF9AE}" pid="3" name="_dlc_DocIdItemGuid">
    <vt:lpwstr>17331c35-04bb-42cc-97a7-b653fb35475a</vt:lpwstr>
  </property>
  <property fmtid="{D5CDD505-2E9C-101B-9397-08002B2CF9AE}" pid="4" name="TitusGUID">
    <vt:lpwstr>9b3b23f9-458c-4bb3-bffa-0b0641373561</vt:lpwstr>
  </property>
  <property fmtid="{D5CDD505-2E9C-101B-9397-08002B2CF9AE}" pid="5" name="CTP_TimeStamp">
    <vt:lpwstr>2020-06-11 14:17:02Z</vt:lpwstr>
  </property>
  <property fmtid="{D5CDD505-2E9C-101B-9397-08002B2CF9AE}" pid="6" name="CTP_BU">
    <vt:lpwstr>NA</vt:lpwstr>
  </property>
  <property fmtid="{D5CDD505-2E9C-101B-9397-08002B2CF9AE}" pid="7" name="CTP_IDSID">
    <vt:lpwstr>NA</vt:lpwstr>
  </property>
  <property fmtid="{D5CDD505-2E9C-101B-9397-08002B2CF9AE}" pid="8" name="CTP_WWID">
    <vt:lpwstr>NA</vt:lpwstr>
  </property>
  <property fmtid="{D5CDD505-2E9C-101B-9397-08002B2CF9AE}" pid="9" name="CTPClassification">
    <vt:lpwstr>CTP_NT</vt:lpwstr>
  </property>
</Properties>
</file>